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57" r:id="rId2"/>
    <p:sldId id="258" r:id="rId3"/>
    <p:sldId id="264" r:id="rId4"/>
    <p:sldId id="265" r:id="rId5"/>
    <p:sldId id="266" r:id="rId6"/>
    <p:sldId id="259" r:id="rId7"/>
    <p:sldId id="260" r:id="rId8"/>
    <p:sldId id="268" r:id="rId9"/>
    <p:sldId id="261" r:id="rId10"/>
    <p:sldId id="263" r:id="rId11"/>
    <p:sldId id="267" r:id="rId12"/>
    <p:sldId id="269" r:id="rId13"/>
    <p:sldId id="270" r:id="rId14"/>
    <p:sldId id="271" r:id="rId15"/>
    <p:sldId id="272" r:id="rId16"/>
    <p:sldId id="273" r:id="rId17"/>
    <p:sldId id="274" r:id="rId18"/>
    <p:sldId id="275" r:id="rId19"/>
    <p:sldId id="277" r:id="rId20"/>
    <p:sldId id="278" r:id="rId21"/>
    <p:sldId id="279" r:id="rId22"/>
    <p:sldId id="280" r:id="rId2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922"/>
    <p:restoredTop sz="94693"/>
  </p:normalViewPr>
  <p:slideViewPr>
    <p:cSldViewPr snapToGrid="0" snapToObjects="1">
      <p:cViewPr varScale="1">
        <p:scale>
          <a:sx n="98" d="100"/>
          <a:sy n="98" d="100"/>
        </p:scale>
        <p:origin x="760" y="184"/>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48FBA2-6622-5C4B-AE63-8240ABB04259}" type="datetimeFigureOut">
              <a:rPr lang="fr-FR" smtClean="0"/>
              <a:t>22/04/2019</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EC30B6-7DD5-7343-87A4-137A5FA5CF76}" type="slidenum">
              <a:rPr lang="fr-FR" smtClean="0"/>
              <a:t>‹#›</a:t>
            </a:fld>
            <a:endParaRPr lang="fr-FR"/>
          </a:p>
        </p:txBody>
      </p:sp>
    </p:spTree>
    <p:extLst>
      <p:ext uri="{BB962C8B-B14F-4D97-AF65-F5344CB8AC3E}">
        <p14:creationId xmlns:p14="http://schemas.microsoft.com/office/powerpoint/2010/main" val="13067679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2EC30B6-7DD5-7343-87A4-137A5FA5CF76}" type="slidenum">
              <a:rPr lang="fr-FR" smtClean="0"/>
              <a:t>21</a:t>
            </a:fld>
            <a:endParaRPr lang="fr-FR"/>
          </a:p>
        </p:txBody>
      </p:sp>
    </p:spTree>
    <p:extLst>
      <p:ext uri="{BB962C8B-B14F-4D97-AF65-F5344CB8AC3E}">
        <p14:creationId xmlns:p14="http://schemas.microsoft.com/office/powerpoint/2010/main" val="5331735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2EC30B6-7DD5-7343-87A4-137A5FA5CF76}" type="slidenum">
              <a:rPr lang="fr-FR" smtClean="0"/>
              <a:t>22</a:t>
            </a:fld>
            <a:endParaRPr lang="fr-FR"/>
          </a:p>
        </p:txBody>
      </p:sp>
    </p:spTree>
    <p:extLst>
      <p:ext uri="{BB962C8B-B14F-4D97-AF65-F5344CB8AC3E}">
        <p14:creationId xmlns:p14="http://schemas.microsoft.com/office/powerpoint/2010/main" val="2036388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Cliquez et modifiez le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5233D15-EC8E-6848-92EA-3111E0B18BE7}" type="datetimeFigureOut">
              <a:rPr lang="fr-FR" smtClean="0"/>
              <a:t>22/04/2019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ECEF57BC-427E-7B46-B6E9-9F86DBA44CAD}" type="slidenum">
              <a:rPr lang="fr-FR" smtClean="0"/>
              <a:t>‹#›</a:t>
            </a:fld>
            <a:endParaRPr lang="fr-FR" dirty="0"/>
          </a:p>
        </p:txBody>
      </p:sp>
    </p:spTree>
    <p:extLst>
      <p:ext uri="{BB962C8B-B14F-4D97-AF65-F5344CB8AC3E}">
        <p14:creationId xmlns:p14="http://schemas.microsoft.com/office/powerpoint/2010/main" val="1685129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5233D15-EC8E-6848-92EA-3111E0B18BE7}" type="datetimeFigureOut">
              <a:rPr lang="fr-FR" smtClean="0"/>
              <a:t>22/04/2019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ECEF57BC-427E-7B46-B6E9-9F86DBA44CAD}" type="slidenum">
              <a:rPr lang="fr-FR" smtClean="0"/>
              <a:t>‹#›</a:t>
            </a:fld>
            <a:endParaRPr lang="fr-FR" dirty="0"/>
          </a:p>
        </p:txBody>
      </p:sp>
    </p:spTree>
    <p:extLst>
      <p:ext uri="{BB962C8B-B14F-4D97-AF65-F5344CB8AC3E}">
        <p14:creationId xmlns:p14="http://schemas.microsoft.com/office/powerpoint/2010/main" val="2117180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5233D15-EC8E-6848-92EA-3111E0B18BE7}" type="datetimeFigureOut">
              <a:rPr lang="fr-FR" smtClean="0"/>
              <a:t>22/04/2019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ECEF57BC-427E-7B46-B6E9-9F86DBA44CAD}" type="slidenum">
              <a:rPr lang="fr-FR" smtClean="0"/>
              <a:t>‹#›</a:t>
            </a:fld>
            <a:endParaRPr lang="fr-FR" dirty="0"/>
          </a:p>
        </p:txBody>
      </p:sp>
    </p:spTree>
    <p:extLst>
      <p:ext uri="{BB962C8B-B14F-4D97-AF65-F5344CB8AC3E}">
        <p14:creationId xmlns:p14="http://schemas.microsoft.com/office/powerpoint/2010/main" val="1790754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5233D15-EC8E-6848-92EA-3111E0B18BE7}" type="datetimeFigureOut">
              <a:rPr lang="fr-FR" smtClean="0"/>
              <a:t>22/04/2019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ECEF57BC-427E-7B46-B6E9-9F86DBA44CAD}" type="slidenum">
              <a:rPr lang="fr-FR" smtClean="0"/>
              <a:t>‹#›</a:t>
            </a:fld>
            <a:endParaRPr lang="fr-FR" dirty="0"/>
          </a:p>
        </p:txBody>
      </p:sp>
    </p:spTree>
    <p:extLst>
      <p:ext uri="{BB962C8B-B14F-4D97-AF65-F5344CB8AC3E}">
        <p14:creationId xmlns:p14="http://schemas.microsoft.com/office/powerpoint/2010/main" val="1133399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Cliquez et modifiez le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5233D15-EC8E-6848-92EA-3111E0B18BE7}" type="datetimeFigureOut">
              <a:rPr lang="fr-FR" smtClean="0"/>
              <a:t>22/04/2019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ECEF57BC-427E-7B46-B6E9-9F86DBA44CAD}" type="slidenum">
              <a:rPr lang="fr-FR" smtClean="0"/>
              <a:t>‹#›</a:t>
            </a:fld>
            <a:endParaRPr lang="fr-FR" dirty="0"/>
          </a:p>
        </p:txBody>
      </p:sp>
    </p:spTree>
    <p:extLst>
      <p:ext uri="{BB962C8B-B14F-4D97-AF65-F5344CB8AC3E}">
        <p14:creationId xmlns:p14="http://schemas.microsoft.com/office/powerpoint/2010/main" val="857161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5233D15-EC8E-6848-92EA-3111E0B18BE7}" type="datetimeFigureOut">
              <a:rPr lang="fr-FR" smtClean="0"/>
              <a:t>22/04/2019</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ECEF57BC-427E-7B46-B6E9-9F86DBA44CAD}" type="slidenum">
              <a:rPr lang="fr-FR" smtClean="0"/>
              <a:t>‹#›</a:t>
            </a:fld>
            <a:endParaRPr lang="fr-FR" dirty="0"/>
          </a:p>
        </p:txBody>
      </p:sp>
    </p:spTree>
    <p:extLst>
      <p:ext uri="{BB962C8B-B14F-4D97-AF65-F5344CB8AC3E}">
        <p14:creationId xmlns:p14="http://schemas.microsoft.com/office/powerpoint/2010/main" val="997379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Cliquez et modifiez le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5233D15-EC8E-6848-92EA-3111E0B18BE7}" type="datetimeFigureOut">
              <a:rPr lang="fr-FR" smtClean="0"/>
              <a:t>22/04/2019</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ECEF57BC-427E-7B46-B6E9-9F86DBA44CAD}" type="slidenum">
              <a:rPr lang="fr-FR" smtClean="0"/>
              <a:t>‹#›</a:t>
            </a:fld>
            <a:endParaRPr lang="fr-FR" dirty="0"/>
          </a:p>
        </p:txBody>
      </p:sp>
    </p:spTree>
    <p:extLst>
      <p:ext uri="{BB962C8B-B14F-4D97-AF65-F5344CB8AC3E}">
        <p14:creationId xmlns:p14="http://schemas.microsoft.com/office/powerpoint/2010/main" val="1846332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2"/>
          <p:cNvSpPr>
            <a:spLocks noGrp="1"/>
          </p:cNvSpPr>
          <p:nvPr>
            <p:ph type="dt" sz="half" idx="10"/>
          </p:nvPr>
        </p:nvSpPr>
        <p:spPr/>
        <p:txBody>
          <a:bodyPr/>
          <a:lstStyle/>
          <a:p>
            <a:fld id="{A5233D15-EC8E-6848-92EA-3111E0B18BE7}" type="datetimeFigureOut">
              <a:rPr lang="fr-FR" smtClean="0"/>
              <a:t>22/04/2019</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ECEF57BC-427E-7B46-B6E9-9F86DBA44CAD}" type="slidenum">
              <a:rPr lang="fr-FR" smtClean="0"/>
              <a:t>‹#›</a:t>
            </a:fld>
            <a:endParaRPr lang="fr-FR" dirty="0"/>
          </a:p>
        </p:txBody>
      </p:sp>
    </p:spTree>
    <p:extLst>
      <p:ext uri="{BB962C8B-B14F-4D97-AF65-F5344CB8AC3E}">
        <p14:creationId xmlns:p14="http://schemas.microsoft.com/office/powerpoint/2010/main" val="177073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5233D15-EC8E-6848-92EA-3111E0B18BE7}" type="datetimeFigureOut">
              <a:rPr lang="fr-FR" smtClean="0"/>
              <a:t>22/04/2019</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ECEF57BC-427E-7B46-B6E9-9F86DBA44CAD}" type="slidenum">
              <a:rPr lang="fr-FR" smtClean="0"/>
              <a:t>‹#›</a:t>
            </a:fld>
            <a:endParaRPr lang="fr-FR" dirty="0"/>
          </a:p>
        </p:txBody>
      </p:sp>
    </p:spTree>
    <p:extLst>
      <p:ext uri="{BB962C8B-B14F-4D97-AF65-F5344CB8AC3E}">
        <p14:creationId xmlns:p14="http://schemas.microsoft.com/office/powerpoint/2010/main" val="1814808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Cliquez et modifiez le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5233D15-EC8E-6848-92EA-3111E0B18BE7}" type="datetimeFigureOut">
              <a:rPr lang="fr-FR" smtClean="0"/>
              <a:t>22/04/2019</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ECEF57BC-427E-7B46-B6E9-9F86DBA44CAD}" type="slidenum">
              <a:rPr lang="fr-FR" smtClean="0"/>
              <a:t>‹#›</a:t>
            </a:fld>
            <a:endParaRPr lang="fr-FR" dirty="0"/>
          </a:p>
        </p:txBody>
      </p:sp>
    </p:spTree>
    <p:extLst>
      <p:ext uri="{BB962C8B-B14F-4D97-AF65-F5344CB8AC3E}">
        <p14:creationId xmlns:p14="http://schemas.microsoft.com/office/powerpoint/2010/main" val="768338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Cliquez et modifiez le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5233D15-EC8E-6848-92EA-3111E0B18BE7}" type="datetimeFigureOut">
              <a:rPr lang="fr-FR" smtClean="0"/>
              <a:t>22/04/2019</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ECEF57BC-427E-7B46-B6E9-9F86DBA44CAD}" type="slidenum">
              <a:rPr lang="fr-FR" smtClean="0"/>
              <a:t>‹#›</a:t>
            </a:fld>
            <a:endParaRPr lang="fr-FR" dirty="0"/>
          </a:p>
        </p:txBody>
      </p:sp>
    </p:spTree>
    <p:extLst>
      <p:ext uri="{BB962C8B-B14F-4D97-AF65-F5344CB8AC3E}">
        <p14:creationId xmlns:p14="http://schemas.microsoft.com/office/powerpoint/2010/main" val="64895812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alpha val="42000"/>
          </a:schemeClr>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233D15-EC8E-6848-92EA-3111E0B18BE7}" type="datetimeFigureOut">
              <a:rPr lang="fr-FR" smtClean="0"/>
              <a:t>22/04/2019</a:t>
            </a:fld>
            <a:endParaRPr lang="fr-FR" dirty="0"/>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EF57BC-427E-7B46-B6E9-9F86DBA44CAD}" type="slidenum">
              <a:rPr lang="fr-FR" smtClean="0"/>
              <a:t>‹#›</a:t>
            </a:fld>
            <a:endParaRPr lang="fr-FR" dirty="0"/>
          </a:p>
        </p:txBody>
      </p:sp>
    </p:spTree>
    <p:extLst>
      <p:ext uri="{BB962C8B-B14F-4D97-AF65-F5344CB8AC3E}">
        <p14:creationId xmlns:p14="http://schemas.microsoft.com/office/powerpoint/2010/main" val="6652873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599508" y="640079"/>
            <a:ext cx="6100355" cy="1015663"/>
          </a:xfrm>
          <a:prstGeom prst="rect">
            <a:avLst/>
          </a:prstGeom>
          <a:noFill/>
        </p:spPr>
        <p:txBody>
          <a:bodyPr wrap="square" rtlCol="0">
            <a:spAutoFit/>
          </a:bodyPr>
          <a:lstStyle/>
          <a:p>
            <a:pPr algn="ctr"/>
            <a:r>
              <a:rPr lang="fr-FR" sz="6000" dirty="0" smtClean="0">
                <a:latin typeface="Apple Braille" charset="0"/>
                <a:ea typeface="Apple Braille" charset="0"/>
                <a:cs typeface="Apple Braille" charset="0"/>
              </a:rPr>
              <a:t>La prière n’est pas</a:t>
            </a:r>
            <a:endParaRPr lang="fr-FR" sz="6000" dirty="0">
              <a:latin typeface="Apple Braille" charset="0"/>
              <a:ea typeface="Apple Braille" charset="0"/>
              <a:cs typeface="Apple Braille" charset="0"/>
            </a:endParaRPr>
          </a:p>
        </p:txBody>
      </p:sp>
      <p:sp>
        <p:nvSpPr>
          <p:cNvPr id="3" name="ZoneTexte 2"/>
          <p:cNvSpPr txBox="1"/>
          <p:nvPr/>
        </p:nvSpPr>
        <p:spPr>
          <a:xfrm>
            <a:off x="1645919" y="1655742"/>
            <a:ext cx="8712925" cy="4893647"/>
          </a:xfrm>
          <a:prstGeom prst="rect">
            <a:avLst/>
          </a:prstGeom>
          <a:noFill/>
        </p:spPr>
        <p:txBody>
          <a:bodyPr wrap="square" rtlCol="0">
            <a:spAutoFit/>
          </a:bodyPr>
          <a:lstStyle/>
          <a:p>
            <a:r>
              <a:rPr lang="fr-FR" sz="6000" dirty="0">
                <a:latin typeface="Apple Braille" charset="0"/>
                <a:ea typeface="Apple Braille" charset="0"/>
                <a:cs typeface="Apple Braille" charset="0"/>
              </a:rPr>
              <a:t>u</a:t>
            </a:r>
            <a:r>
              <a:rPr lang="fr-FR" sz="6000" dirty="0" smtClean="0">
                <a:latin typeface="Apple Braille" charset="0"/>
                <a:ea typeface="Apple Braille" charset="0"/>
                <a:cs typeface="Apple Braille" charset="0"/>
              </a:rPr>
              <a:t>ne répétition de paroles</a:t>
            </a:r>
          </a:p>
          <a:p>
            <a:r>
              <a:rPr lang="fr-FR" sz="3600" dirty="0" smtClean="0">
                <a:solidFill>
                  <a:srgbClr val="FF0000"/>
                </a:solidFill>
              </a:rPr>
              <a:t>Matthieu 6 : 7-8</a:t>
            </a:r>
            <a:br>
              <a:rPr lang="fr-FR" sz="3600" dirty="0" smtClean="0">
                <a:solidFill>
                  <a:srgbClr val="FF0000"/>
                </a:solidFill>
              </a:rPr>
            </a:br>
            <a:r>
              <a:rPr lang="fr-FR" sz="3600" dirty="0" smtClean="0"/>
              <a:t>Or</a:t>
            </a:r>
            <a:r>
              <a:rPr lang="fr-FR" sz="3600" dirty="0"/>
              <a:t>, quand vous priez, n'usez pas de vaines redites, comme les païens; car ils croient qu'ils seront exaucés en parlant beaucoup. </a:t>
            </a:r>
            <a:r>
              <a:rPr lang="fr-FR" sz="3600" dirty="0" smtClean="0"/>
              <a:t>Ne </a:t>
            </a:r>
            <a:r>
              <a:rPr lang="fr-FR" sz="3600" dirty="0"/>
              <a:t>leur ressemblez donc pas; car votre Père sait de quoi vous avez besoin, avant que vous lui demandiez.</a:t>
            </a:r>
            <a:endParaRPr lang="fr-FR" sz="3600" dirty="0">
              <a:latin typeface="Apple Braille" charset="0"/>
              <a:ea typeface="Apple Braille" charset="0"/>
              <a:cs typeface="Apple Braille" charset="0"/>
            </a:endParaRPr>
          </a:p>
        </p:txBody>
      </p:sp>
    </p:spTree>
    <p:extLst>
      <p:ext uri="{BB962C8B-B14F-4D97-AF65-F5344CB8AC3E}">
        <p14:creationId xmlns:p14="http://schemas.microsoft.com/office/powerpoint/2010/main" val="2346949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26572" y="1629615"/>
            <a:ext cx="11769634" cy="3785652"/>
          </a:xfrm>
          <a:prstGeom prst="rect">
            <a:avLst/>
          </a:prstGeom>
          <a:noFill/>
        </p:spPr>
        <p:txBody>
          <a:bodyPr wrap="square" rtlCol="0">
            <a:spAutoFit/>
          </a:bodyPr>
          <a:lstStyle/>
          <a:p>
            <a:r>
              <a:rPr lang="fr-FR" sz="4000" dirty="0" smtClean="0">
                <a:solidFill>
                  <a:srgbClr val="FF0000"/>
                </a:solidFill>
              </a:rPr>
              <a:t>Genèse 3 : 8-9</a:t>
            </a:r>
            <a:r>
              <a:rPr lang="fr-FR" sz="4000" dirty="0" smtClean="0"/>
              <a:t/>
            </a:r>
            <a:br>
              <a:rPr lang="fr-FR" sz="4000" dirty="0" smtClean="0"/>
            </a:br>
            <a:r>
              <a:rPr lang="fr-FR" sz="4000" dirty="0" smtClean="0"/>
              <a:t>Ils entendirent la voix de l'Éternel Dieu, qui se promenait dans le jardin, au vent du jour. Et Adam et sa femme se cachèrent de devant la face de l'Éternel Dieu, au milieu des arbres du jardin. Et l'Éternel Dieu appela Adam, et lui dit: Où es-tu?</a:t>
            </a:r>
          </a:p>
        </p:txBody>
      </p:sp>
    </p:spTree>
    <p:extLst>
      <p:ext uri="{BB962C8B-B14F-4D97-AF65-F5344CB8AC3E}">
        <p14:creationId xmlns:p14="http://schemas.microsoft.com/office/powerpoint/2010/main" val="10454563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22366" y="1436938"/>
            <a:ext cx="11769634" cy="3785652"/>
          </a:xfrm>
          <a:prstGeom prst="rect">
            <a:avLst/>
          </a:prstGeom>
          <a:noFill/>
        </p:spPr>
        <p:txBody>
          <a:bodyPr wrap="square" rtlCol="0">
            <a:spAutoFit/>
          </a:bodyPr>
          <a:lstStyle/>
          <a:p>
            <a:pPr algn="ctr"/>
            <a:r>
              <a:rPr lang="fr-FR" sz="6000" dirty="0" smtClean="0">
                <a:latin typeface="Apple Braille" charset="0"/>
                <a:ea typeface="Apple Braille" charset="0"/>
                <a:cs typeface="Apple Braille" charset="0"/>
              </a:rPr>
              <a:t>La partie de la prière qui ne sert pas à établir et à entretenir la relation avec Dieu doit occuper très peu de place.</a:t>
            </a:r>
            <a:endParaRPr lang="fr-FR" sz="6000" dirty="0">
              <a:latin typeface="Apple Braille" charset="0"/>
              <a:ea typeface="Apple Braille" charset="0"/>
              <a:cs typeface="Apple Braille" charset="0"/>
            </a:endParaRPr>
          </a:p>
        </p:txBody>
      </p:sp>
    </p:spTree>
    <p:extLst>
      <p:ext uri="{BB962C8B-B14F-4D97-AF65-F5344CB8AC3E}">
        <p14:creationId xmlns:p14="http://schemas.microsoft.com/office/powerpoint/2010/main" val="15657070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22366" y="1436938"/>
            <a:ext cx="11769634" cy="2862322"/>
          </a:xfrm>
          <a:prstGeom prst="rect">
            <a:avLst/>
          </a:prstGeom>
          <a:noFill/>
        </p:spPr>
        <p:txBody>
          <a:bodyPr wrap="square" rtlCol="0">
            <a:spAutoFit/>
          </a:bodyPr>
          <a:lstStyle/>
          <a:p>
            <a:pPr algn="ctr"/>
            <a:r>
              <a:rPr lang="fr-FR" sz="6000" dirty="0" smtClean="0">
                <a:latin typeface="Apple Braille" charset="0"/>
                <a:ea typeface="Apple Braille" charset="0"/>
                <a:cs typeface="Apple Braille" charset="0"/>
              </a:rPr>
              <a:t>L’exaucement de cette partie de la prière repose sur notre relation avec notre Père</a:t>
            </a:r>
            <a:endParaRPr lang="fr-FR" sz="6000" dirty="0">
              <a:latin typeface="Apple Braille" charset="0"/>
              <a:ea typeface="Apple Braille" charset="0"/>
              <a:cs typeface="Apple Braille" charset="0"/>
            </a:endParaRPr>
          </a:p>
        </p:txBody>
      </p:sp>
    </p:spTree>
    <p:extLst>
      <p:ext uri="{BB962C8B-B14F-4D97-AF65-F5344CB8AC3E}">
        <p14:creationId xmlns:p14="http://schemas.microsoft.com/office/powerpoint/2010/main" val="12131396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22366" y="287407"/>
            <a:ext cx="11769634" cy="5447645"/>
          </a:xfrm>
          <a:prstGeom prst="rect">
            <a:avLst/>
          </a:prstGeom>
          <a:noFill/>
        </p:spPr>
        <p:txBody>
          <a:bodyPr wrap="square" rtlCol="0">
            <a:spAutoFit/>
          </a:bodyPr>
          <a:lstStyle/>
          <a:p>
            <a:pPr algn="ctr"/>
            <a:r>
              <a:rPr lang="fr-FR" sz="6000" dirty="0" smtClean="0">
                <a:latin typeface="Apple Braille" charset="0"/>
                <a:ea typeface="Apple Braille" charset="0"/>
                <a:cs typeface="Apple Braille" charset="0"/>
              </a:rPr>
              <a:t>La prière de demande </a:t>
            </a:r>
            <a:r>
              <a:rPr lang="fr-FR" sz="5400" dirty="0" smtClean="0">
                <a:latin typeface="Apple Braille" charset="0"/>
                <a:ea typeface="Apple Braille" charset="0"/>
                <a:cs typeface="Apple Braille" charset="0"/>
              </a:rPr>
              <a:t>: </a:t>
            </a:r>
          </a:p>
          <a:p>
            <a:r>
              <a:rPr lang="fr-FR" sz="3600" dirty="0" smtClean="0">
                <a:solidFill>
                  <a:srgbClr val="FF0000"/>
                </a:solidFill>
                <a:latin typeface="Apple Braille" charset="0"/>
                <a:ea typeface="Apple Braille" charset="0"/>
                <a:cs typeface="Apple Braille" charset="0"/>
              </a:rPr>
              <a:t>Marc 11 : 22-26</a:t>
            </a:r>
            <a:br>
              <a:rPr lang="fr-FR" sz="3600" dirty="0" smtClean="0">
                <a:solidFill>
                  <a:srgbClr val="FF0000"/>
                </a:solidFill>
                <a:latin typeface="Apple Braille" charset="0"/>
                <a:ea typeface="Apple Braille" charset="0"/>
                <a:cs typeface="Apple Braille" charset="0"/>
              </a:rPr>
            </a:br>
            <a:r>
              <a:rPr lang="fr-FR" sz="3600" dirty="0" smtClean="0">
                <a:latin typeface="Apple Braille" charset="0"/>
                <a:ea typeface="Apple Braille" charset="0"/>
                <a:cs typeface="Apple Braille" charset="0"/>
              </a:rPr>
              <a:t>Ayez </a:t>
            </a:r>
            <a:r>
              <a:rPr lang="fr-FR" sz="3600" dirty="0">
                <a:latin typeface="Apple Braille" charset="0"/>
                <a:ea typeface="Apple Braille" charset="0"/>
                <a:cs typeface="Apple Braille" charset="0"/>
              </a:rPr>
              <a:t>foi en Dieu; </a:t>
            </a:r>
            <a:r>
              <a:rPr lang="fr-FR" sz="3600" dirty="0" smtClean="0">
                <a:latin typeface="Apple Braille" charset="0"/>
                <a:ea typeface="Apple Braille" charset="0"/>
                <a:cs typeface="Apple Braille" charset="0"/>
              </a:rPr>
              <a:t>Car </a:t>
            </a:r>
            <a:r>
              <a:rPr lang="fr-FR" sz="3600" dirty="0">
                <a:latin typeface="Apple Braille" charset="0"/>
                <a:ea typeface="Apple Braille" charset="0"/>
                <a:cs typeface="Apple Braille" charset="0"/>
              </a:rPr>
              <a:t>je vous dis en vérité, que quiconque dira à cette montagne: Ote-toi de là et te jette dans la mer, et qui ne doutera point dans son </a:t>
            </a:r>
            <a:r>
              <a:rPr lang="fr-FR" sz="3600" dirty="0" smtClean="0">
                <a:latin typeface="Apple Braille" charset="0"/>
                <a:ea typeface="Apple Braille" charset="0"/>
                <a:cs typeface="Apple Braille" charset="0"/>
              </a:rPr>
              <a:t>cœur, </a:t>
            </a:r>
            <a:r>
              <a:rPr lang="fr-FR" sz="3600" dirty="0">
                <a:latin typeface="Apple Braille" charset="0"/>
                <a:ea typeface="Apple Braille" charset="0"/>
                <a:cs typeface="Apple Braille" charset="0"/>
              </a:rPr>
              <a:t>mais qui croira que ce qu'il dit arrivera; ce qu'il dit lui sera accordé. </a:t>
            </a:r>
            <a:r>
              <a:rPr lang="fr-FR" sz="3600" dirty="0" smtClean="0">
                <a:latin typeface="Apple Braille" charset="0"/>
                <a:ea typeface="Apple Braille" charset="0"/>
                <a:cs typeface="Apple Braille" charset="0"/>
              </a:rPr>
              <a:t>C'est </a:t>
            </a:r>
            <a:r>
              <a:rPr lang="fr-FR" sz="3600" dirty="0">
                <a:latin typeface="Apple Braille" charset="0"/>
                <a:ea typeface="Apple Braille" charset="0"/>
                <a:cs typeface="Apple Braille" charset="0"/>
              </a:rPr>
              <a:t>pourquoi je vous dis: Tout ce que vous demanderez en priant, croyez que vous l'avez reçu, et vous le verrez s'accomplir. </a:t>
            </a:r>
            <a:endParaRPr lang="fr-FR" sz="3600" dirty="0">
              <a:solidFill>
                <a:srgbClr val="FF0000"/>
              </a:solidFill>
              <a:latin typeface="Apple Braille" charset="0"/>
              <a:ea typeface="Apple Braille" charset="0"/>
              <a:cs typeface="Apple Braille" charset="0"/>
            </a:endParaRPr>
          </a:p>
        </p:txBody>
      </p:sp>
    </p:spTree>
    <p:extLst>
      <p:ext uri="{BB962C8B-B14F-4D97-AF65-F5344CB8AC3E}">
        <p14:creationId xmlns:p14="http://schemas.microsoft.com/office/powerpoint/2010/main" val="19678146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36484" y="204952"/>
            <a:ext cx="11955516" cy="6340197"/>
          </a:xfrm>
          <a:prstGeom prst="rect">
            <a:avLst/>
          </a:prstGeom>
          <a:noFill/>
        </p:spPr>
        <p:txBody>
          <a:bodyPr wrap="square" rtlCol="0">
            <a:spAutoFit/>
          </a:bodyPr>
          <a:lstStyle/>
          <a:p>
            <a:pPr algn="ctr"/>
            <a:r>
              <a:rPr lang="fr-FR" sz="5400" dirty="0" smtClean="0">
                <a:latin typeface="Apple Braille" charset="0"/>
                <a:ea typeface="Apple Braille" charset="0"/>
                <a:cs typeface="Apple Braille" charset="0"/>
              </a:rPr>
              <a:t>La fondation de la prière de demande</a:t>
            </a:r>
          </a:p>
          <a:p>
            <a:endParaRPr lang="fr-FR" sz="4400" dirty="0" smtClean="0">
              <a:solidFill>
                <a:srgbClr val="FF0000"/>
              </a:solidFill>
            </a:endParaRPr>
          </a:p>
          <a:p>
            <a:r>
              <a:rPr lang="fr-FR" sz="4400" dirty="0" smtClean="0">
                <a:solidFill>
                  <a:srgbClr val="FF0000"/>
                </a:solidFill>
              </a:rPr>
              <a:t>Marc 11 : 24 </a:t>
            </a:r>
            <a:br>
              <a:rPr lang="fr-FR" sz="4400" dirty="0" smtClean="0">
                <a:solidFill>
                  <a:srgbClr val="FF0000"/>
                </a:solidFill>
              </a:rPr>
            </a:br>
            <a:r>
              <a:rPr lang="fr-FR" sz="4400" dirty="0" smtClean="0"/>
              <a:t>Tout ce que vous demanderez en priant, </a:t>
            </a:r>
            <a:r>
              <a:rPr lang="fr-FR" sz="6000" dirty="0" smtClean="0">
                <a:solidFill>
                  <a:srgbClr val="FF0000"/>
                </a:solidFill>
              </a:rPr>
              <a:t>croyez que vous l'avez reçu.</a:t>
            </a:r>
          </a:p>
          <a:p>
            <a:r>
              <a:rPr lang="fr-FR" sz="4800" dirty="0" smtClean="0">
                <a:latin typeface="Apple Braille" charset="0"/>
                <a:ea typeface="Apple Braille" charset="0"/>
                <a:cs typeface="Apple Braille" charset="0"/>
              </a:rPr>
              <a:t/>
            </a:r>
            <a:br>
              <a:rPr lang="fr-FR" sz="4800" dirty="0" smtClean="0">
                <a:latin typeface="Apple Braille" charset="0"/>
                <a:ea typeface="Apple Braille" charset="0"/>
                <a:cs typeface="Apple Braille" charset="0"/>
              </a:rPr>
            </a:br>
            <a:r>
              <a:rPr lang="fr-FR" sz="4800" dirty="0" smtClean="0">
                <a:latin typeface="Apple Braille" charset="0"/>
                <a:ea typeface="Apple Braille" charset="0"/>
                <a:cs typeface="Apple Braille" charset="0"/>
              </a:rPr>
              <a:t>Si vous l’avez reçu au moment où vous avez prié alors Dieu a fini sa part.</a:t>
            </a:r>
            <a:endParaRPr lang="fr-FR" sz="4800" dirty="0">
              <a:latin typeface="Apple Braille" charset="0"/>
              <a:ea typeface="Apple Braille" charset="0"/>
              <a:cs typeface="Apple Braille" charset="0"/>
            </a:endParaRPr>
          </a:p>
        </p:txBody>
      </p:sp>
    </p:spTree>
    <p:extLst>
      <p:ext uri="{BB962C8B-B14F-4D97-AF65-F5344CB8AC3E}">
        <p14:creationId xmlns:p14="http://schemas.microsoft.com/office/powerpoint/2010/main" val="19111733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94138" y="677917"/>
            <a:ext cx="11666483" cy="4893647"/>
          </a:xfrm>
          <a:prstGeom prst="rect">
            <a:avLst/>
          </a:prstGeom>
          <a:noFill/>
        </p:spPr>
        <p:txBody>
          <a:bodyPr wrap="square" rtlCol="0">
            <a:spAutoFit/>
          </a:bodyPr>
          <a:lstStyle/>
          <a:p>
            <a:r>
              <a:rPr lang="fr-FR" sz="5400" dirty="0" smtClean="0">
                <a:latin typeface="Apple Braille" charset="0"/>
                <a:ea typeface="Apple Braille" charset="0"/>
                <a:cs typeface="Apple Braille" charset="0"/>
              </a:rPr>
              <a:t>La prière de demande est un processus</a:t>
            </a:r>
          </a:p>
          <a:p>
            <a:endParaRPr lang="fr-FR" sz="5400" dirty="0" smtClean="0">
              <a:latin typeface="Apple Braille" charset="0"/>
              <a:ea typeface="Apple Braille" charset="0"/>
              <a:cs typeface="Apple Braille" charset="0"/>
            </a:endParaRPr>
          </a:p>
          <a:p>
            <a:pPr algn="ctr"/>
            <a:r>
              <a:rPr lang="fr-FR" sz="5400" dirty="0" smtClean="0">
                <a:latin typeface="Apple Braille" charset="0"/>
                <a:ea typeface="Apple Braille" charset="0"/>
                <a:cs typeface="Apple Braille" charset="0"/>
              </a:rPr>
              <a:t>Croyez que vous </a:t>
            </a:r>
            <a:r>
              <a:rPr lang="fr-FR" sz="5400" dirty="0" smtClean="0">
                <a:solidFill>
                  <a:srgbClr val="FF0000"/>
                </a:solidFill>
                <a:latin typeface="Apple Braille" charset="0"/>
                <a:ea typeface="Apple Braille" charset="0"/>
                <a:cs typeface="Apple Braille" charset="0"/>
              </a:rPr>
              <a:t>l’avez reçu</a:t>
            </a:r>
          </a:p>
          <a:p>
            <a:pPr algn="ctr"/>
            <a:r>
              <a:rPr lang="fr-FR" sz="5400" dirty="0" smtClean="0">
                <a:latin typeface="Apple Braille" charset="0"/>
                <a:ea typeface="Apple Braille" charset="0"/>
                <a:cs typeface="Apple Braille" charset="0"/>
              </a:rPr>
              <a:t> </a:t>
            </a:r>
            <a:r>
              <a:rPr lang="fr-FR" sz="9600" dirty="0" smtClean="0">
                <a:latin typeface="Apple Braille" charset="0"/>
                <a:ea typeface="Apple Braille" charset="0"/>
                <a:cs typeface="Apple Braille" charset="0"/>
              </a:rPr>
              <a:t>⬇</a:t>
            </a:r>
          </a:p>
          <a:p>
            <a:pPr algn="ctr"/>
            <a:r>
              <a:rPr lang="fr-FR" sz="5400" dirty="0" smtClean="0">
                <a:latin typeface="Apple Braille" charset="0"/>
                <a:ea typeface="Apple Braille" charset="0"/>
                <a:cs typeface="Apple Braille" charset="0"/>
              </a:rPr>
              <a:t>Vous le </a:t>
            </a:r>
            <a:r>
              <a:rPr lang="fr-FR" sz="5400" dirty="0" smtClean="0">
                <a:solidFill>
                  <a:srgbClr val="FF0000"/>
                </a:solidFill>
                <a:latin typeface="Apple Braille" charset="0"/>
                <a:ea typeface="Apple Braille" charset="0"/>
                <a:cs typeface="Apple Braille" charset="0"/>
              </a:rPr>
              <a:t>recevrez</a:t>
            </a:r>
          </a:p>
        </p:txBody>
      </p:sp>
    </p:spTree>
    <p:extLst>
      <p:ext uri="{BB962C8B-B14F-4D97-AF65-F5344CB8AC3E}">
        <p14:creationId xmlns:p14="http://schemas.microsoft.com/office/powerpoint/2010/main" val="15130236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94138" y="677917"/>
            <a:ext cx="11666483" cy="5078313"/>
          </a:xfrm>
          <a:prstGeom prst="rect">
            <a:avLst/>
          </a:prstGeom>
          <a:noFill/>
        </p:spPr>
        <p:txBody>
          <a:bodyPr wrap="square" rtlCol="0">
            <a:spAutoFit/>
          </a:bodyPr>
          <a:lstStyle/>
          <a:p>
            <a:r>
              <a:rPr lang="fr-FR" sz="5400" dirty="0">
                <a:latin typeface="Apple Braille" charset="0"/>
                <a:ea typeface="Apple Braille" charset="0"/>
                <a:cs typeface="Apple Braille" charset="0"/>
              </a:rPr>
              <a:t>I</a:t>
            </a:r>
            <a:r>
              <a:rPr lang="fr-FR" sz="5400" dirty="0" smtClean="0">
                <a:latin typeface="Apple Braille" charset="0"/>
                <a:ea typeface="Apple Braille" charset="0"/>
                <a:cs typeface="Apple Braille" charset="0"/>
              </a:rPr>
              <a:t>l peut y avoir plusieurs </a:t>
            </a:r>
            <a:r>
              <a:rPr lang="fr-FR" sz="5400" dirty="0" smtClean="0">
                <a:solidFill>
                  <a:srgbClr val="FF0000"/>
                </a:solidFill>
                <a:latin typeface="Apple Braille" charset="0"/>
                <a:ea typeface="Apple Braille" charset="0"/>
                <a:cs typeface="Apple Braille" charset="0"/>
              </a:rPr>
              <a:t>obstacles</a:t>
            </a:r>
            <a:r>
              <a:rPr lang="fr-FR" sz="5400" dirty="0" smtClean="0">
                <a:latin typeface="Apple Braille" charset="0"/>
                <a:ea typeface="Apple Braille" charset="0"/>
                <a:cs typeface="Apple Braille" charset="0"/>
              </a:rPr>
              <a:t> qui viennent se mettre au travers du processus d’exaucement.</a:t>
            </a:r>
          </a:p>
          <a:p>
            <a:r>
              <a:rPr lang="fr-FR" sz="5400" dirty="0" smtClean="0">
                <a:latin typeface="Apple Braille" charset="0"/>
                <a:ea typeface="Apple Braille" charset="0"/>
                <a:cs typeface="Apple Braille" charset="0"/>
              </a:rPr>
              <a:t>Des obstacles qui viennent de :</a:t>
            </a:r>
            <a:br>
              <a:rPr lang="fr-FR" sz="5400" dirty="0" smtClean="0">
                <a:latin typeface="Apple Braille" charset="0"/>
                <a:ea typeface="Apple Braille" charset="0"/>
                <a:cs typeface="Apple Braille" charset="0"/>
              </a:rPr>
            </a:br>
            <a:r>
              <a:rPr lang="fr-FR" sz="5400" dirty="0" smtClean="0">
                <a:latin typeface="Apple Braille" charset="0"/>
                <a:ea typeface="Apple Braille" charset="0"/>
                <a:cs typeface="Apple Braille" charset="0"/>
              </a:rPr>
              <a:t>- Notre ennemi commun : Le </a:t>
            </a:r>
            <a:r>
              <a:rPr lang="fr-FR" sz="5400" dirty="0" smtClean="0">
                <a:solidFill>
                  <a:srgbClr val="FF0000"/>
                </a:solidFill>
                <a:latin typeface="Apple Braille" charset="0"/>
                <a:ea typeface="Apple Braille" charset="0"/>
                <a:cs typeface="Apple Braille" charset="0"/>
              </a:rPr>
              <a:t>diable</a:t>
            </a:r>
            <a:r>
              <a:rPr lang="fr-FR" sz="5400" dirty="0" smtClean="0">
                <a:latin typeface="Apple Braille" charset="0"/>
                <a:ea typeface="Apple Braille" charset="0"/>
                <a:cs typeface="Apple Braille" charset="0"/>
              </a:rPr>
              <a:t/>
            </a:r>
            <a:br>
              <a:rPr lang="fr-FR" sz="5400" dirty="0" smtClean="0">
                <a:latin typeface="Apple Braille" charset="0"/>
                <a:ea typeface="Apple Braille" charset="0"/>
                <a:cs typeface="Apple Braille" charset="0"/>
              </a:rPr>
            </a:br>
            <a:r>
              <a:rPr lang="fr-FR" sz="5400" dirty="0" smtClean="0">
                <a:latin typeface="Apple Braille" charset="0"/>
                <a:ea typeface="Apple Braille" charset="0"/>
                <a:cs typeface="Apple Braille" charset="0"/>
              </a:rPr>
              <a:t>- De </a:t>
            </a:r>
            <a:r>
              <a:rPr lang="fr-FR" sz="5400" dirty="0" smtClean="0">
                <a:solidFill>
                  <a:srgbClr val="FF0000"/>
                </a:solidFill>
                <a:latin typeface="Apple Braille" charset="0"/>
                <a:ea typeface="Apple Braille" charset="0"/>
                <a:cs typeface="Apple Braille" charset="0"/>
              </a:rPr>
              <a:t>nous</a:t>
            </a:r>
            <a:r>
              <a:rPr lang="fr-FR" sz="5400" dirty="0" smtClean="0">
                <a:latin typeface="Apple Braille" charset="0"/>
                <a:ea typeface="Apple Braille" charset="0"/>
                <a:cs typeface="Apple Braille" charset="0"/>
              </a:rPr>
              <a:t>. </a:t>
            </a:r>
          </a:p>
        </p:txBody>
      </p:sp>
    </p:spTree>
    <p:extLst>
      <p:ext uri="{BB962C8B-B14F-4D97-AF65-F5344CB8AC3E}">
        <p14:creationId xmlns:p14="http://schemas.microsoft.com/office/powerpoint/2010/main" val="9469348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94138" y="677917"/>
            <a:ext cx="11666483" cy="5539978"/>
          </a:xfrm>
          <a:prstGeom prst="rect">
            <a:avLst/>
          </a:prstGeom>
          <a:noFill/>
        </p:spPr>
        <p:txBody>
          <a:bodyPr wrap="square" rtlCol="0">
            <a:spAutoFit/>
          </a:bodyPr>
          <a:lstStyle/>
          <a:p>
            <a:r>
              <a:rPr lang="fr-FR" sz="5400" dirty="0" smtClean="0">
                <a:latin typeface="Apple Braille" charset="0"/>
                <a:ea typeface="Apple Braille" charset="0"/>
                <a:cs typeface="Apple Braille" charset="0"/>
              </a:rPr>
              <a:t>Obstacles provenant du diable</a:t>
            </a:r>
          </a:p>
          <a:p>
            <a:r>
              <a:rPr lang="fr-FR" sz="3200" dirty="0" smtClean="0">
                <a:solidFill>
                  <a:srgbClr val="FF0000"/>
                </a:solidFill>
                <a:latin typeface="Apple Braille" charset="0"/>
                <a:ea typeface="Apple Braille" charset="0"/>
                <a:cs typeface="Apple Braille" charset="0"/>
              </a:rPr>
              <a:t>Marc 11 : 23</a:t>
            </a:r>
            <a:r>
              <a:rPr lang="fr-FR" sz="3200" dirty="0" smtClean="0">
                <a:latin typeface="Apple Braille" charset="0"/>
                <a:ea typeface="Apple Braille" charset="0"/>
                <a:cs typeface="Apple Braille" charset="0"/>
              </a:rPr>
              <a:t/>
            </a:r>
            <a:br>
              <a:rPr lang="fr-FR" sz="3200" dirty="0" smtClean="0">
                <a:latin typeface="Apple Braille" charset="0"/>
                <a:ea typeface="Apple Braille" charset="0"/>
                <a:cs typeface="Apple Braille" charset="0"/>
              </a:rPr>
            </a:br>
            <a:r>
              <a:rPr lang="fr-FR" sz="3200" dirty="0" smtClean="0"/>
              <a:t>Si </a:t>
            </a:r>
            <a:r>
              <a:rPr lang="fr-FR" sz="3200" dirty="0"/>
              <a:t>quelqu'un dit à cette montagne : Ote-toi de là et jette-toi dans la mer, et s'il ne doute point en son </a:t>
            </a:r>
            <a:r>
              <a:rPr lang="fr-FR" sz="3200" dirty="0" smtClean="0"/>
              <a:t>cœur, </a:t>
            </a:r>
            <a:r>
              <a:rPr lang="fr-FR" sz="3200" dirty="0"/>
              <a:t>mais croit que ce qu'il dit arrive, il le verra s'accomplir</a:t>
            </a:r>
            <a:r>
              <a:rPr lang="fr-FR" sz="3200" dirty="0" smtClean="0"/>
              <a:t>.</a:t>
            </a:r>
            <a:br>
              <a:rPr lang="fr-FR" sz="3200" dirty="0" smtClean="0"/>
            </a:br>
            <a:r>
              <a:rPr lang="fr-FR" sz="3200" dirty="0" smtClean="0">
                <a:solidFill>
                  <a:srgbClr val="FF0000"/>
                </a:solidFill>
              </a:rPr>
              <a:t>Romains 8 : 26</a:t>
            </a:r>
            <a:br>
              <a:rPr lang="fr-FR" sz="3200" dirty="0" smtClean="0">
                <a:solidFill>
                  <a:srgbClr val="FF0000"/>
                </a:solidFill>
              </a:rPr>
            </a:br>
            <a:r>
              <a:rPr lang="fr-FR" sz="3200" dirty="0" smtClean="0">
                <a:latin typeface="Apple Braille" charset="0"/>
                <a:ea typeface="Apple Braille" charset="0"/>
                <a:cs typeface="Apple Braille" charset="0"/>
              </a:rPr>
              <a:t>l'Esprit </a:t>
            </a:r>
            <a:r>
              <a:rPr lang="fr-FR" sz="3200" dirty="0">
                <a:latin typeface="Apple Braille" charset="0"/>
                <a:ea typeface="Apple Braille" charset="0"/>
                <a:cs typeface="Apple Braille" charset="0"/>
              </a:rPr>
              <a:t>nous soulage dans nos faiblesses; car nous ne savons ce que nous devons demander pour prier comme il faut; mais l'Esprit lui-même intercède pour nous par des soupirs qui ne se peuvent exprimer.</a:t>
            </a:r>
            <a:endParaRPr lang="fr-FR" sz="3200" dirty="0" smtClean="0">
              <a:solidFill>
                <a:srgbClr val="FF0000"/>
              </a:solidFill>
              <a:latin typeface="Apple Braille" charset="0"/>
              <a:ea typeface="Apple Braille" charset="0"/>
              <a:cs typeface="Apple Braille" charset="0"/>
            </a:endParaRPr>
          </a:p>
        </p:txBody>
      </p:sp>
    </p:spTree>
    <p:extLst>
      <p:ext uri="{BB962C8B-B14F-4D97-AF65-F5344CB8AC3E}">
        <p14:creationId xmlns:p14="http://schemas.microsoft.com/office/powerpoint/2010/main" val="1729309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94138" y="677917"/>
            <a:ext cx="11666483" cy="4924425"/>
          </a:xfrm>
          <a:prstGeom prst="rect">
            <a:avLst/>
          </a:prstGeom>
          <a:noFill/>
        </p:spPr>
        <p:txBody>
          <a:bodyPr wrap="square" rtlCol="0">
            <a:spAutoFit/>
          </a:bodyPr>
          <a:lstStyle/>
          <a:p>
            <a:r>
              <a:rPr lang="fr-FR" sz="5400" dirty="0" smtClean="0">
                <a:latin typeface="Apple Braille" charset="0"/>
                <a:ea typeface="Apple Braille" charset="0"/>
                <a:cs typeface="Apple Braille" charset="0"/>
              </a:rPr>
              <a:t>Obstacles provenant de nous</a:t>
            </a:r>
          </a:p>
          <a:p>
            <a:r>
              <a:rPr lang="fr-FR" sz="3200" dirty="0" smtClean="0">
                <a:solidFill>
                  <a:srgbClr val="FF0000"/>
                </a:solidFill>
                <a:latin typeface="Apple Braille" charset="0"/>
                <a:ea typeface="Apple Braille" charset="0"/>
                <a:cs typeface="Apple Braille" charset="0"/>
              </a:rPr>
              <a:t>Marc 11 : 24-26</a:t>
            </a:r>
            <a:br>
              <a:rPr lang="fr-FR" sz="3200" dirty="0" smtClean="0">
                <a:solidFill>
                  <a:srgbClr val="FF0000"/>
                </a:solidFill>
                <a:latin typeface="Apple Braille" charset="0"/>
                <a:ea typeface="Apple Braille" charset="0"/>
                <a:cs typeface="Apple Braille" charset="0"/>
              </a:rPr>
            </a:br>
            <a:r>
              <a:rPr lang="fr-FR" sz="3200" dirty="0"/>
              <a:t>Tout ce que vous demanderez en priant, croyez que vous le recevrez; et cela vous sera accordé. </a:t>
            </a:r>
            <a:r>
              <a:rPr lang="fr-FR" sz="3600" dirty="0" smtClean="0">
                <a:solidFill>
                  <a:srgbClr val="FF0000"/>
                </a:solidFill>
              </a:rPr>
              <a:t>Mais</a:t>
            </a:r>
            <a:r>
              <a:rPr lang="fr-FR" sz="3200" dirty="0" smtClean="0"/>
              <a:t> </a:t>
            </a:r>
            <a:r>
              <a:rPr lang="fr-FR" sz="3200" dirty="0"/>
              <a:t>quand vous vous présenterez pour faire votre prière, si vous avez quelque chose contre quelqu'un, pardonnez-lui, afin que votre Père qui est dans les cieux vous pardonne aussi vos offenses. </a:t>
            </a:r>
            <a:r>
              <a:rPr lang="fr-FR" sz="3200" dirty="0" smtClean="0"/>
              <a:t>Que </a:t>
            </a:r>
            <a:r>
              <a:rPr lang="fr-FR" sz="3200" dirty="0"/>
              <a:t>si vous ne pardonnez pas, votre Père qui est dans les cieux ne vous pardonnera pas non plus vos offenses</a:t>
            </a:r>
            <a:r>
              <a:rPr lang="fr-FR" sz="3200" dirty="0" smtClean="0"/>
              <a:t>.</a:t>
            </a:r>
            <a:endParaRPr lang="fr-FR" sz="3200" dirty="0" smtClean="0">
              <a:latin typeface="Apple Braille" charset="0"/>
              <a:ea typeface="Apple Braille" charset="0"/>
              <a:cs typeface="Apple Braille" charset="0"/>
            </a:endParaRPr>
          </a:p>
        </p:txBody>
      </p:sp>
    </p:spTree>
    <p:extLst>
      <p:ext uri="{BB962C8B-B14F-4D97-AF65-F5344CB8AC3E}">
        <p14:creationId xmlns:p14="http://schemas.microsoft.com/office/powerpoint/2010/main" val="11659149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94138" y="677917"/>
            <a:ext cx="11666483" cy="4431983"/>
          </a:xfrm>
          <a:prstGeom prst="rect">
            <a:avLst/>
          </a:prstGeom>
          <a:noFill/>
        </p:spPr>
        <p:txBody>
          <a:bodyPr wrap="square" rtlCol="0">
            <a:spAutoFit/>
          </a:bodyPr>
          <a:lstStyle/>
          <a:p>
            <a:r>
              <a:rPr lang="fr-FR" sz="5400" dirty="0" smtClean="0">
                <a:latin typeface="Apple Braille" charset="0"/>
                <a:ea typeface="Apple Braille" charset="0"/>
                <a:cs typeface="Apple Braille" charset="0"/>
              </a:rPr>
              <a:t>Obstacles provenant de nous</a:t>
            </a:r>
          </a:p>
          <a:p>
            <a:r>
              <a:rPr lang="fr-FR" sz="3200" dirty="0" smtClean="0">
                <a:solidFill>
                  <a:srgbClr val="FF0000"/>
                </a:solidFill>
                <a:latin typeface="Apple Braille" charset="0"/>
                <a:ea typeface="Apple Braille" charset="0"/>
                <a:cs typeface="Apple Braille" charset="0"/>
              </a:rPr>
              <a:t/>
            </a:r>
            <a:br>
              <a:rPr lang="fr-FR" sz="3200" dirty="0" smtClean="0">
                <a:solidFill>
                  <a:srgbClr val="FF0000"/>
                </a:solidFill>
                <a:latin typeface="Apple Braille" charset="0"/>
                <a:ea typeface="Apple Braille" charset="0"/>
                <a:cs typeface="Apple Braille" charset="0"/>
              </a:rPr>
            </a:br>
            <a:r>
              <a:rPr lang="fr-FR" sz="3200" dirty="0" smtClean="0">
                <a:solidFill>
                  <a:srgbClr val="FF0000"/>
                </a:solidFill>
                <a:latin typeface="Apple Braille" charset="0"/>
                <a:ea typeface="Apple Braille" charset="0"/>
                <a:cs typeface="Apple Braille" charset="0"/>
              </a:rPr>
              <a:t>1 Pierre 3 : 7</a:t>
            </a:r>
            <a:r>
              <a:rPr lang="fr-FR" sz="3200" dirty="0" smtClean="0">
                <a:latin typeface="Apple Braille" charset="0"/>
                <a:ea typeface="Apple Braille" charset="0"/>
                <a:cs typeface="Apple Braille" charset="0"/>
              </a:rPr>
              <a:t/>
            </a:r>
            <a:br>
              <a:rPr lang="fr-FR" sz="3200" dirty="0" smtClean="0">
                <a:latin typeface="Apple Braille" charset="0"/>
                <a:ea typeface="Apple Braille" charset="0"/>
                <a:cs typeface="Apple Braille" charset="0"/>
              </a:rPr>
            </a:br>
            <a:r>
              <a:rPr lang="fr-FR" sz="3200" dirty="0" smtClean="0"/>
              <a:t>Maris, de même, conduisez-vous avec sagesse envers vos femmes, comme envers un être plus faible, en lui rendant honneur, puisqu'elles hériteront avec vous de la grâce de la vie; </a:t>
            </a:r>
            <a:r>
              <a:rPr lang="fr-FR" sz="3600" dirty="0" smtClean="0">
                <a:solidFill>
                  <a:srgbClr val="FF0000"/>
                </a:solidFill>
              </a:rPr>
              <a:t>afin</a:t>
            </a:r>
            <a:r>
              <a:rPr lang="fr-FR" sz="3200" dirty="0" smtClean="0"/>
              <a:t> que vos prières ne soient point entravées.</a:t>
            </a:r>
            <a:br>
              <a:rPr lang="fr-FR" sz="3200" dirty="0" smtClean="0"/>
            </a:br>
            <a:endParaRPr lang="fr-FR" sz="3200" dirty="0" smtClean="0">
              <a:latin typeface="Apple Braille" charset="0"/>
              <a:ea typeface="Apple Braille" charset="0"/>
              <a:cs typeface="Apple Braille" charset="0"/>
            </a:endParaRPr>
          </a:p>
        </p:txBody>
      </p:sp>
    </p:spTree>
    <p:extLst>
      <p:ext uri="{BB962C8B-B14F-4D97-AF65-F5344CB8AC3E}">
        <p14:creationId xmlns:p14="http://schemas.microsoft.com/office/powerpoint/2010/main" val="1151063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599508" y="640079"/>
            <a:ext cx="6100355" cy="1015663"/>
          </a:xfrm>
          <a:prstGeom prst="rect">
            <a:avLst/>
          </a:prstGeom>
          <a:noFill/>
        </p:spPr>
        <p:txBody>
          <a:bodyPr wrap="square" rtlCol="0">
            <a:spAutoFit/>
          </a:bodyPr>
          <a:lstStyle/>
          <a:p>
            <a:pPr algn="ctr"/>
            <a:r>
              <a:rPr lang="fr-FR" sz="6000" dirty="0" smtClean="0">
                <a:latin typeface="Apple Braille" charset="0"/>
                <a:ea typeface="Apple Braille" charset="0"/>
                <a:cs typeface="Apple Braille" charset="0"/>
              </a:rPr>
              <a:t>La prière n’est pas</a:t>
            </a:r>
            <a:endParaRPr lang="fr-FR" sz="6000" dirty="0">
              <a:latin typeface="Apple Braille" charset="0"/>
              <a:ea typeface="Apple Braille" charset="0"/>
              <a:cs typeface="Apple Braille" charset="0"/>
            </a:endParaRPr>
          </a:p>
        </p:txBody>
      </p:sp>
      <p:sp>
        <p:nvSpPr>
          <p:cNvPr id="3" name="ZoneTexte 2"/>
          <p:cNvSpPr txBox="1"/>
          <p:nvPr/>
        </p:nvSpPr>
        <p:spPr>
          <a:xfrm>
            <a:off x="1162595" y="1655742"/>
            <a:ext cx="10097588" cy="4462760"/>
          </a:xfrm>
          <a:prstGeom prst="rect">
            <a:avLst/>
          </a:prstGeom>
          <a:noFill/>
        </p:spPr>
        <p:txBody>
          <a:bodyPr wrap="square" rtlCol="0">
            <a:spAutoFit/>
          </a:bodyPr>
          <a:lstStyle/>
          <a:p>
            <a:r>
              <a:rPr lang="fr-FR" sz="6000" dirty="0">
                <a:latin typeface="Apple Braille" charset="0"/>
                <a:ea typeface="Apple Braille" charset="0"/>
                <a:cs typeface="Apple Braille" charset="0"/>
              </a:rPr>
              <a:t>u</a:t>
            </a:r>
            <a:r>
              <a:rPr lang="fr-FR" sz="6000" dirty="0" smtClean="0">
                <a:latin typeface="Apple Braille" charset="0"/>
                <a:ea typeface="Apple Braille" charset="0"/>
                <a:cs typeface="Apple Braille" charset="0"/>
              </a:rPr>
              <a:t>n levier pour convaincre Dieu</a:t>
            </a:r>
          </a:p>
          <a:p>
            <a:r>
              <a:rPr lang="fr-FR" sz="3200" dirty="0" smtClean="0">
                <a:solidFill>
                  <a:srgbClr val="FF0000"/>
                </a:solidFill>
                <a:latin typeface="Apple Braille" charset="0"/>
                <a:ea typeface="Apple Braille" charset="0"/>
                <a:cs typeface="Apple Braille" charset="0"/>
              </a:rPr>
              <a:t>1 Timothée 2 : 4</a:t>
            </a:r>
            <a:r>
              <a:rPr lang="fr-FR" sz="3200" dirty="0" smtClean="0">
                <a:latin typeface="Apple Braille" charset="0"/>
                <a:ea typeface="Apple Braille" charset="0"/>
                <a:cs typeface="Apple Braille" charset="0"/>
              </a:rPr>
              <a:t/>
            </a:r>
            <a:br>
              <a:rPr lang="fr-FR" sz="3200" dirty="0" smtClean="0">
                <a:latin typeface="Apple Braille" charset="0"/>
                <a:ea typeface="Apple Braille" charset="0"/>
                <a:cs typeface="Apple Braille" charset="0"/>
              </a:rPr>
            </a:br>
            <a:r>
              <a:rPr lang="fr-FR" sz="3200" dirty="0" smtClean="0"/>
              <a:t>Dieu </a:t>
            </a:r>
            <a:r>
              <a:rPr lang="fr-FR" sz="3200" dirty="0"/>
              <a:t>veut que tous les hommes soient sauvés, et qu'ils parviennent à la connaissance de la </a:t>
            </a:r>
            <a:r>
              <a:rPr lang="fr-FR" sz="3200" dirty="0" smtClean="0"/>
              <a:t>vérité.</a:t>
            </a:r>
            <a:br>
              <a:rPr lang="fr-FR" sz="3200" dirty="0" smtClean="0"/>
            </a:br>
            <a:r>
              <a:rPr lang="fr-FR" sz="3200" dirty="0" smtClean="0">
                <a:solidFill>
                  <a:srgbClr val="FF0000"/>
                </a:solidFill>
              </a:rPr>
              <a:t>Jean 3 : 16</a:t>
            </a:r>
            <a:r>
              <a:rPr lang="fr-FR" sz="3200" dirty="0" smtClean="0"/>
              <a:t/>
            </a:r>
            <a:br>
              <a:rPr lang="fr-FR" sz="3200" dirty="0" smtClean="0"/>
            </a:br>
            <a:r>
              <a:rPr lang="fr-FR" sz="3200" dirty="0"/>
              <a:t>Dieu a tant aimé le monde, qu'il a donné son Fils unique, afin que quiconque croit en lui ne périsse point, mais qu'il ait la vie éternelle. </a:t>
            </a:r>
            <a:endParaRPr lang="fr-FR" sz="3200" dirty="0" smtClean="0">
              <a:latin typeface="Apple Braille" charset="0"/>
              <a:ea typeface="Apple Braille" charset="0"/>
              <a:cs typeface="Apple Braille" charset="0"/>
            </a:endParaRPr>
          </a:p>
        </p:txBody>
      </p:sp>
    </p:spTree>
    <p:extLst>
      <p:ext uri="{BB962C8B-B14F-4D97-AF65-F5344CB8AC3E}">
        <p14:creationId xmlns:p14="http://schemas.microsoft.com/office/powerpoint/2010/main" val="12210996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94138" y="677917"/>
            <a:ext cx="11666483" cy="4308872"/>
          </a:xfrm>
          <a:prstGeom prst="rect">
            <a:avLst/>
          </a:prstGeom>
          <a:noFill/>
        </p:spPr>
        <p:txBody>
          <a:bodyPr wrap="square" rtlCol="0">
            <a:spAutoFit/>
          </a:bodyPr>
          <a:lstStyle/>
          <a:p>
            <a:pPr algn="ctr"/>
            <a:r>
              <a:rPr lang="fr-FR" sz="5400" dirty="0" smtClean="0">
                <a:latin typeface="Apple Braille" charset="0"/>
                <a:ea typeface="Apple Braille" charset="0"/>
                <a:cs typeface="Apple Braille" charset="0"/>
              </a:rPr>
              <a:t>Obstacles provenant de nous</a:t>
            </a:r>
          </a:p>
          <a:p>
            <a:pPr algn="ctr"/>
            <a:r>
              <a:rPr lang="fr-FR" sz="6000" dirty="0" smtClean="0">
                <a:solidFill>
                  <a:srgbClr val="FF0000"/>
                </a:solidFill>
                <a:latin typeface="Apple Braille" charset="0"/>
                <a:ea typeface="Apple Braille" charset="0"/>
                <a:cs typeface="Apple Braille" charset="0"/>
              </a:rPr>
              <a:t>Nos confessions</a:t>
            </a:r>
          </a:p>
          <a:p>
            <a:r>
              <a:rPr lang="fr-FR" sz="3200" dirty="0" smtClean="0">
                <a:solidFill>
                  <a:srgbClr val="FF0000"/>
                </a:solidFill>
                <a:latin typeface="Apple Braille" charset="0"/>
                <a:ea typeface="Apple Braille" charset="0"/>
                <a:cs typeface="Apple Braille" charset="0"/>
              </a:rPr>
              <a:t>Jacques 3 : 9-10</a:t>
            </a:r>
            <a:br>
              <a:rPr lang="fr-FR" sz="3200" dirty="0" smtClean="0">
                <a:solidFill>
                  <a:srgbClr val="FF0000"/>
                </a:solidFill>
                <a:latin typeface="Apple Braille" charset="0"/>
                <a:ea typeface="Apple Braille" charset="0"/>
                <a:cs typeface="Apple Braille" charset="0"/>
              </a:rPr>
            </a:br>
            <a:r>
              <a:rPr lang="fr-FR" sz="3200" dirty="0">
                <a:latin typeface="Apple Braille" charset="0"/>
                <a:ea typeface="Apple Braille" charset="0"/>
                <a:cs typeface="Apple Braille" charset="0"/>
              </a:rPr>
              <a:t>Par elle nous bénissons notre Dieu et Père; et par elle nous maudissons les hommes, faits à la ressemblance de Dieu. </a:t>
            </a:r>
            <a:r>
              <a:rPr lang="fr-FR" sz="3200" dirty="0" smtClean="0">
                <a:latin typeface="Apple Braille" charset="0"/>
                <a:ea typeface="Apple Braille" charset="0"/>
                <a:cs typeface="Apple Braille" charset="0"/>
              </a:rPr>
              <a:t>D'une </a:t>
            </a:r>
            <a:r>
              <a:rPr lang="fr-FR" sz="3200" dirty="0">
                <a:latin typeface="Apple Braille" charset="0"/>
                <a:ea typeface="Apple Braille" charset="0"/>
                <a:cs typeface="Apple Braille" charset="0"/>
              </a:rPr>
              <a:t>même bouche procède la bénédiction et la malédiction. Mes frères, il ne faut pas que ces choses aillent ainsi. </a:t>
            </a:r>
            <a:endParaRPr lang="fr-FR" sz="3200" dirty="0" smtClean="0">
              <a:latin typeface="Apple Braille" charset="0"/>
              <a:ea typeface="Apple Braille" charset="0"/>
              <a:cs typeface="Apple Braille" charset="0"/>
            </a:endParaRPr>
          </a:p>
        </p:txBody>
      </p:sp>
    </p:spTree>
    <p:extLst>
      <p:ext uri="{BB962C8B-B14F-4D97-AF65-F5344CB8AC3E}">
        <p14:creationId xmlns:p14="http://schemas.microsoft.com/office/powerpoint/2010/main" val="3968578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94138" y="677917"/>
            <a:ext cx="11666483" cy="4801314"/>
          </a:xfrm>
          <a:prstGeom prst="rect">
            <a:avLst/>
          </a:prstGeom>
          <a:noFill/>
        </p:spPr>
        <p:txBody>
          <a:bodyPr wrap="square" rtlCol="0">
            <a:spAutoFit/>
          </a:bodyPr>
          <a:lstStyle/>
          <a:p>
            <a:pPr algn="ctr"/>
            <a:r>
              <a:rPr lang="fr-FR" sz="5400" dirty="0" smtClean="0">
                <a:latin typeface="Apple Braille" charset="0"/>
                <a:ea typeface="Apple Braille" charset="0"/>
                <a:cs typeface="Apple Braille" charset="0"/>
              </a:rPr>
              <a:t>Obstacles provenant de nous</a:t>
            </a:r>
          </a:p>
          <a:p>
            <a:pPr algn="ctr"/>
            <a:r>
              <a:rPr lang="fr-FR" sz="6000" dirty="0" smtClean="0">
                <a:solidFill>
                  <a:srgbClr val="FF0000"/>
                </a:solidFill>
                <a:latin typeface="Apple Braille" charset="0"/>
                <a:ea typeface="Apple Braille" charset="0"/>
                <a:cs typeface="Apple Braille" charset="0"/>
              </a:rPr>
              <a:t>Nos amertumes et nos irritations</a:t>
            </a:r>
          </a:p>
          <a:p>
            <a:r>
              <a:rPr lang="fr-FR" sz="3200" dirty="0" smtClean="0">
                <a:solidFill>
                  <a:srgbClr val="FF0000"/>
                </a:solidFill>
                <a:latin typeface="Apple Braille" charset="0"/>
                <a:ea typeface="Apple Braille" charset="0"/>
                <a:cs typeface="Apple Braille" charset="0"/>
              </a:rPr>
              <a:t/>
            </a:r>
            <a:br>
              <a:rPr lang="fr-FR" sz="3200" dirty="0" smtClean="0">
                <a:solidFill>
                  <a:srgbClr val="FF0000"/>
                </a:solidFill>
                <a:latin typeface="Apple Braille" charset="0"/>
                <a:ea typeface="Apple Braille" charset="0"/>
                <a:cs typeface="Apple Braille" charset="0"/>
              </a:rPr>
            </a:br>
            <a:r>
              <a:rPr lang="fr-FR" sz="3200" dirty="0" smtClean="0">
                <a:solidFill>
                  <a:srgbClr val="FF0000"/>
                </a:solidFill>
                <a:latin typeface="Apple Braille" charset="0"/>
                <a:ea typeface="Apple Braille" charset="0"/>
                <a:cs typeface="Apple Braille" charset="0"/>
              </a:rPr>
              <a:t>Jacques 3 : 14-15</a:t>
            </a:r>
            <a:br>
              <a:rPr lang="fr-FR" sz="3200" dirty="0" smtClean="0">
                <a:solidFill>
                  <a:srgbClr val="FF0000"/>
                </a:solidFill>
                <a:latin typeface="Apple Braille" charset="0"/>
                <a:ea typeface="Apple Braille" charset="0"/>
                <a:cs typeface="Apple Braille" charset="0"/>
              </a:rPr>
            </a:br>
            <a:r>
              <a:rPr lang="fr-FR" sz="3200" dirty="0" smtClean="0">
                <a:latin typeface="Apple Braille" charset="0"/>
                <a:ea typeface="Apple Braille" charset="0"/>
                <a:cs typeface="Apple Braille" charset="0"/>
              </a:rPr>
              <a:t>Si </a:t>
            </a:r>
            <a:r>
              <a:rPr lang="fr-FR" sz="3200" dirty="0">
                <a:latin typeface="Apple Braille" charset="0"/>
                <a:ea typeface="Apple Braille" charset="0"/>
                <a:cs typeface="Apple Braille" charset="0"/>
              </a:rPr>
              <a:t>vous avez une envie amère et de l'irritation dans vos </a:t>
            </a:r>
            <a:r>
              <a:rPr lang="fr-FR" sz="3200" dirty="0" smtClean="0">
                <a:latin typeface="Apple Braille" charset="0"/>
                <a:ea typeface="Apple Braille" charset="0"/>
                <a:cs typeface="Apple Braille" charset="0"/>
              </a:rPr>
              <a:t>cœurs, </a:t>
            </a:r>
            <a:r>
              <a:rPr lang="fr-FR" sz="3200" dirty="0">
                <a:latin typeface="Apple Braille" charset="0"/>
                <a:ea typeface="Apple Braille" charset="0"/>
                <a:cs typeface="Apple Braille" charset="0"/>
              </a:rPr>
              <a:t>ne vous glorifiez point, et ne mentez point en déshonorant la vérité de l'Evangile. </a:t>
            </a:r>
            <a:r>
              <a:rPr lang="fr-FR" sz="3200" dirty="0" smtClean="0">
                <a:latin typeface="Apple Braille" charset="0"/>
                <a:ea typeface="Apple Braille" charset="0"/>
                <a:cs typeface="Apple Braille" charset="0"/>
              </a:rPr>
              <a:t>Car </a:t>
            </a:r>
            <a:r>
              <a:rPr lang="fr-FR" sz="3200" dirty="0">
                <a:latin typeface="Apple Braille" charset="0"/>
                <a:ea typeface="Apple Braille" charset="0"/>
                <a:cs typeface="Apple Braille" charset="0"/>
              </a:rPr>
              <a:t>ce n'est pas là la sagesse qui descend d'en haut; mais c'est une sagesse terrestre, sensuelle et </a:t>
            </a:r>
            <a:r>
              <a:rPr lang="fr-FR" sz="3200" dirty="0">
                <a:solidFill>
                  <a:srgbClr val="FF0000"/>
                </a:solidFill>
                <a:latin typeface="Apple Braille" charset="0"/>
                <a:ea typeface="Apple Braille" charset="0"/>
                <a:cs typeface="Apple Braille" charset="0"/>
              </a:rPr>
              <a:t>diabolique.</a:t>
            </a:r>
            <a:r>
              <a:rPr lang="fr-FR" sz="3200" dirty="0">
                <a:latin typeface="Apple Braille" charset="0"/>
                <a:ea typeface="Apple Braille" charset="0"/>
                <a:cs typeface="Apple Braille" charset="0"/>
              </a:rPr>
              <a:t> </a:t>
            </a:r>
            <a:endParaRPr lang="fr-FR" sz="3200" dirty="0" smtClean="0">
              <a:latin typeface="Apple Braille" charset="0"/>
              <a:ea typeface="Apple Braille" charset="0"/>
              <a:cs typeface="Apple Braille" charset="0"/>
            </a:endParaRPr>
          </a:p>
        </p:txBody>
      </p:sp>
    </p:spTree>
    <p:extLst>
      <p:ext uri="{BB962C8B-B14F-4D97-AF65-F5344CB8AC3E}">
        <p14:creationId xmlns:p14="http://schemas.microsoft.com/office/powerpoint/2010/main" val="15592355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94138" y="677917"/>
            <a:ext cx="11666483" cy="5293757"/>
          </a:xfrm>
          <a:prstGeom prst="rect">
            <a:avLst/>
          </a:prstGeom>
          <a:noFill/>
        </p:spPr>
        <p:txBody>
          <a:bodyPr wrap="square" rtlCol="0">
            <a:spAutoFit/>
          </a:bodyPr>
          <a:lstStyle/>
          <a:p>
            <a:pPr algn="ctr"/>
            <a:r>
              <a:rPr lang="fr-FR" sz="5400" dirty="0" smtClean="0">
                <a:latin typeface="Apple Braille" charset="0"/>
                <a:ea typeface="Apple Braille" charset="0"/>
                <a:cs typeface="Apple Braille" charset="0"/>
              </a:rPr>
              <a:t>Obstacles provenant de nous</a:t>
            </a:r>
          </a:p>
          <a:p>
            <a:pPr algn="ctr"/>
            <a:r>
              <a:rPr lang="fr-FR" sz="6000" dirty="0" smtClean="0">
                <a:solidFill>
                  <a:srgbClr val="FF0000"/>
                </a:solidFill>
                <a:latin typeface="Apple Braille" charset="0"/>
                <a:ea typeface="Apple Braille" charset="0"/>
                <a:cs typeface="Apple Braille" charset="0"/>
              </a:rPr>
              <a:t>Notre orgueil</a:t>
            </a:r>
            <a:endParaRPr lang="fr-FR" sz="3200" dirty="0">
              <a:solidFill>
                <a:srgbClr val="FF0000"/>
              </a:solidFill>
              <a:latin typeface="Apple Braille" charset="0"/>
              <a:ea typeface="Apple Braille" charset="0"/>
              <a:cs typeface="Apple Braille" charset="0"/>
            </a:endParaRPr>
          </a:p>
          <a:p>
            <a:r>
              <a:rPr lang="fr-FR" sz="3200" dirty="0" smtClean="0">
                <a:solidFill>
                  <a:srgbClr val="FF0000"/>
                </a:solidFill>
                <a:latin typeface="Apple Braille" charset="0"/>
                <a:ea typeface="Apple Braille" charset="0"/>
                <a:cs typeface="Apple Braille" charset="0"/>
              </a:rPr>
              <a:t>Matthieu 6 : 5</a:t>
            </a:r>
            <a:br>
              <a:rPr lang="fr-FR" sz="3200" dirty="0" smtClean="0">
                <a:solidFill>
                  <a:srgbClr val="FF0000"/>
                </a:solidFill>
                <a:latin typeface="Apple Braille" charset="0"/>
                <a:ea typeface="Apple Braille" charset="0"/>
                <a:cs typeface="Apple Braille" charset="0"/>
              </a:rPr>
            </a:br>
            <a:r>
              <a:rPr lang="fr-FR" sz="3200" dirty="0" smtClean="0">
                <a:latin typeface="Apple Braille" charset="0"/>
                <a:ea typeface="Apple Braille" charset="0"/>
                <a:cs typeface="Apple Braille" charset="0"/>
              </a:rPr>
              <a:t>Et </a:t>
            </a:r>
            <a:r>
              <a:rPr lang="fr-FR" sz="3200" dirty="0">
                <a:latin typeface="Apple Braille" charset="0"/>
                <a:ea typeface="Apple Braille" charset="0"/>
                <a:cs typeface="Apple Braille" charset="0"/>
              </a:rPr>
              <a:t>quand tu prieras, ne fais pas comme les hypocrites; car ils aiment à prier en se tenant debout dans les synagogues et aux coins des rues, afin d'être vus des hommes. Je vous dis en vérité qu'ils reçoivent leur récompense</a:t>
            </a:r>
            <a:endParaRPr lang="fr-FR" sz="3200" dirty="0" smtClean="0">
              <a:solidFill>
                <a:srgbClr val="FF0000"/>
              </a:solidFill>
              <a:latin typeface="Apple Braille" charset="0"/>
              <a:ea typeface="Apple Braille" charset="0"/>
              <a:cs typeface="Apple Braille" charset="0"/>
            </a:endParaRPr>
          </a:p>
          <a:p>
            <a:r>
              <a:rPr lang="fr-FR" sz="3200" dirty="0" smtClean="0">
                <a:solidFill>
                  <a:srgbClr val="FF0000"/>
                </a:solidFill>
                <a:latin typeface="Apple Braille" charset="0"/>
                <a:ea typeface="Apple Braille" charset="0"/>
                <a:cs typeface="Apple Braille" charset="0"/>
              </a:rPr>
              <a:t>Jacques 4 : 6</a:t>
            </a:r>
            <a:br>
              <a:rPr lang="fr-FR" sz="3200" dirty="0" smtClean="0">
                <a:solidFill>
                  <a:srgbClr val="FF0000"/>
                </a:solidFill>
                <a:latin typeface="Apple Braille" charset="0"/>
                <a:ea typeface="Apple Braille" charset="0"/>
                <a:cs typeface="Apple Braille" charset="0"/>
              </a:rPr>
            </a:br>
            <a:r>
              <a:rPr lang="fr-FR" sz="3200" dirty="0" smtClean="0">
                <a:latin typeface="Apple Braille" charset="0"/>
                <a:ea typeface="Apple Braille" charset="0"/>
                <a:cs typeface="Apple Braille" charset="0"/>
              </a:rPr>
              <a:t>Dieu </a:t>
            </a:r>
            <a:r>
              <a:rPr lang="fr-FR" sz="3200" dirty="0">
                <a:latin typeface="Apple Braille" charset="0"/>
                <a:ea typeface="Apple Braille" charset="0"/>
                <a:cs typeface="Apple Braille" charset="0"/>
              </a:rPr>
              <a:t>résiste aux orgueilleux, mais il fait grâce aux humbles.  </a:t>
            </a:r>
            <a:endParaRPr lang="fr-FR" sz="3200" dirty="0" smtClean="0">
              <a:latin typeface="Apple Braille" charset="0"/>
              <a:ea typeface="Apple Braille" charset="0"/>
              <a:cs typeface="Apple Braille" charset="0"/>
            </a:endParaRPr>
          </a:p>
        </p:txBody>
      </p:sp>
    </p:spTree>
    <p:extLst>
      <p:ext uri="{BB962C8B-B14F-4D97-AF65-F5344CB8AC3E}">
        <p14:creationId xmlns:p14="http://schemas.microsoft.com/office/powerpoint/2010/main" val="16762683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457200" y="715216"/>
            <a:ext cx="11560628" cy="5262979"/>
          </a:xfrm>
          <a:prstGeom prst="rect">
            <a:avLst/>
          </a:prstGeom>
          <a:noFill/>
        </p:spPr>
        <p:txBody>
          <a:bodyPr wrap="square" rtlCol="0">
            <a:spAutoFit/>
          </a:bodyPr>
          <a:lstStyle/>
          <a:p>
            <a:pPr algn="ctr"/>
            <a:r>
              <a:rPr lang="fr-FR" sz="6000" smtClean="0">
                <a:latin typeface="Apple Braille" charset="0"/>
                <a:ea typeface="Apple Braille" charset="0"/>
                <a:cs typeface="Apple Braille" charset="0"/>
              </a:rPr>
              <a:t>L’exaucement </a:t>
            </a:r>
            <a:r>
              <a:rPr lang="fr-FR" sz="6000" dirty="0" smtClean="0">
                <a:latin typeface="Apple Braille" charset="0"/>
                <a:ea typeface="Apple Braille" charset="0"/>
                <a:cs typeface="Apple Braille" charset="0"/>
              </a:rPr>
              <a:t>de la prière ne dépend pas de Dieu</a:t>
            </a:r>
          </a:p>
          <a:p>
            <a:r>
              <a:rPr lang="fr-FR" sz="3600" dirty="0" smtClean="0">
                <a:solidFill>
                  <a:srgbClr val="FF0000"/>
                </a:solidFill>
              </a:rPr>
              <a:t>2 Corinthiens 1 : 19-20</a:t>
            </a:r>
            <a:r>
              <a:rPr lang="fr-FR" sz="3600" dirty="0" smtClean="0"/>
              <a:t/>
            </a:r>
            <a:br>
              <a:rPr lang="fr-FR" sz="3600" dirty="0" smtClean="0"/>
            </a:br>
            <a:r>
              <a:rPr lang="fr-FR" sz="3600" dirty="0" smtClean="0"/>
              <a:t>Car </a:t>
            </a:r>
            <a:r>
              <a:rPr lang="fr-FR" sz="3600" dirty="0"/>
              <a:t>Jésus-Christ, le Fils de Dieu, qui vous a été prêché par nous, par moi, et Silvain, et Timothée, n'a point été oui et non; mais il a été oui en lui. </a:t>
            </a:r>
            <a:r>
              <a:rPr lang="fr-FR" sz="3600" dirty="0" smtClean="0"/>
              <a:t>Car </a:t>
            </a:r>
            <a:r>
              <a:rPr lang="fr-FR" sz="3600" dirty="0"/>
              <a:t>autant il y a de promesses en Dieu, toutes sont oui en lui, et Amen en lui, à la gloire de Dieu par nous.   </a:t>
            </a:r>
            <a:endParaRPr lang="fr-FR" sz="3600" dirty="0" smtClean="0">
              <a:latin typeface="Apple Braille" charset="0"/>
              <a:ea typeface="Apple Braille" charset="0"/>
              <a:cs typeface="Apple Braille" charset="0"/>
            </a:endParaRPr>
          </a:p>
        </p:txBody>
      </p:sp>
    </p:spTree>
    <p:extLst>
      <p:ext uri="{BB962C8B-B14F-4D97-AF65-F5344CB8AC3E}">
        <p14:creationId xmlns:p14="http://schemas.microsoft.com/office/powerpoint/2010/main" val="878429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631372" y="871970"/>
            <a:ext cx="11560628" cy="4524315"/>
          </a:xfrm>
          <a:prstGeom prst="rect">
            <a:avLst/>
          </a:prstGeom>
          <a:noFill/>
        </p:spPr>
        <p:txBody>
          <a:bodyPr wrap="square" rtlCol="0">
            <a:spAutoFit/>
          </a:bodyPr>
          <a:lstStyle/>
          <a:p>
            <a:r>
              <a:rPr lang="fr-FR" sz="3600" dirty="0" smtClean="0">
                <a:solidFill>
                  <a:srgbClr val="FF0000"/>
                </a:solidFill>
              </a:rPr>
              <a:t>Jean 14 : 13-14</a:t>
            </a:r>
            <a:r>
              <a:rPr lang="fr-FR" sz="3600" dirty="0" smtClean="0"/>
              <a:t/>
            </a:r>
            <a:br>
              <a:rPr lang="fr-FR" sz="3600" dirty="0" smtClean="0"/>
            </a:br>
            <a:r>
              <a:rPr lang="fr-FR" sz="3600" dirty="0" smtClean="0"/>
              <a:t>Ce </a:t>
            </a:r>
            <a:r>
              <a:rPr lang="fr-FR" sz="3600" dirty="0"/>
              <a:t>que vous demanderez en mon nom, je le ferai, afin que le Père soit glorifié dans le Fils. </a:t>
            </a:r>
            <a:r>
              <a:rPr lang="fr-FR" sz="3600" dirty="0" smtClean="0"/>
              <a:t>Si </a:t>
            </a:r>
            <a:r>
              <a:rPr lang="fr-FR" sz="3600" dirty="0"/>
              <a:t>vous demandez quelque chose en mon nom, je le ferai</a:t>
            </a:r>
            <a:r>
              <a:rPr lang="fr-FR" sz="3600" dirty="0" smtClean="0"/>
              <a:t>.</a:t>
            </a:r>
          </a:p>
          <a:p>
            <a:endParaRPr lang="fr-FR" sz="3600" dirty="0">
              <a:latin typeface="Apple Braille" charset="0"/>
              <a:ea typeface="Apple Braille" charset="0"/>
              <a:cs typeface="Apple Braille" charset="0"/>
            </a:endParaRPr>
          </a:p>
          <a:p>
            <a:r>
              <a:rPr lang="fr-FR" sz="3600" dirty="0" smtClean="0">
                <a:solidFill>
                  <a:srgbClr val="FF0000"/>
                </a:solidFill>
                <a:latin typeface="Apple Braille" charset="0"/>
                <a:ea typeface="Apple Braille" charset="0"/>
                <a:cs typeface="Apple Braille" charset="0"/>
              </a:rPr>
              <a:t>Jean 16 : 23</a:t>
            </a:r>
            <a:r>
              <a:rPr lang="fr-FR" sz="3600" dirty="0" smtClean="0">
                <a:latin typeface="Apple Braille" charset="0"/>
                <a:ea typeface="Apple Braille" charset="0"/>
                <a:cs typeface="Apple Braille" charset="0"/>
              </a:rPr>
              <a:t/>
            </a:r>
            <a:br>
              <a:rPr lang="fr-FR" sz="3600" dirty="0" smtClean="0">
                <a:latin typeface="Apple Braille" charset="0"/>
                <a:ea typeface="Apple Braille" charset="0"/>
                <a:cs typeface="Apple Braille" charset="0"/>
              </a:rPr>
            </a:br>
            <a:r>
              <a:rPr lang="fr-FR" sz="3600" dirty="0" smtClean="0"/>
              <a:t>En </a:t>
            </a:r>
            <a:r>
              <a:rPr lang="fr-FR" sz="3600" dirty="0"/>
              <a:t>vérité, en vérité je vous dis, que tout ce que vous demanderez au Père en mon nom, il vous le donnera.</a:t>
            </a:r>
            <a:endParaRPr lang="fr-FR" sz="3600" dirty="0" smtClean="0">
              <a:latin typeface="Apple Braille" charset="0"/>
              <a:ea typeface="Apple Braille" charset="0"/>
              <a:cs typeface="Apple Braille" charset="0"/>
            </a:endParaRPr>
          </a:p>
        </p:txBody>
      </p:sp>
    </p:spTree>
    <p:extLst>
      <p:ext uri="{BB962C8B-B14F-4D97-AF65-F5344CB8AC3E}">
        <p14:creationId xmlns:p14="http://schemas.microsoft.com/office/powerpoint/2010/main" val="7589724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972491" y="1619794"/>
            <a:ext cx="8516983" cy="2862322"/>
          </a:xfrm>
          <a:prstGeom prst="rect">
            <a:avLst/>
          </a:prstGeom>
          <a:noFill/>
        </p:spPr>
        <p:txBody>
          <a:bodyPr wrap="square" rtlCol="0">
            <a:spAutoFit/>
          </a:bodyPr>
          <a:lstStyle/>
          <a:p>
            <a:r>
              <a:rPr lang="fr-FR" sz="6000" dirty="0" smtClean="0">
                <a:latin typeface="Apple Braille" charset="0"/>
                <a:ea typeface="Apple Braille" charset="0"/>
                <a:cs typeface="Apple Braille" charset="0"/>
              </a:rPr>
              <a:t>l’exaucement de la prière ne dépend pas de Dieu</a:t>
            </a:r>
          </a:p>
          <a:p>
            <a:r>
              <a:rPr lang="fr-FR" sz="6000" dirty="0"/>
              <a:t>m</a:t>
            </a:r>
            <a:r>
              <a:rPr lang="fr-FR" sz="6000" dirty="0" smtClean="0"/>
              <a:t>ais de nous</a:t>
            </a:r>
            <a:endParaRPr lang="fr-FR" sz="6000" dirty="0"/>
          </a:p>
        </p:txBody>
      </p:sp>
    </p:spTree>
    <p:extLst>
      <p:ext uri="{BB962C8B-B14F-4D97-AF65-F5344CB8AC3E}">
        <p14:creationId xmlns:p14="http://schemas.microsoft.com/office/powerpoint/2010/main" val="511300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599508" y="640079"/>
            <a:ext cx="6100355" cy="1015663"/>
          </a:xfrm>
          <a:prstGeom prst="rect">
            <a:avLst/>
          </a:prstGeom>
          <a:noFill/>
        </p:spPr>
        <p:txBody>
          <a:bodyPr wrap="square" rtlCol="0">
            <a:spAutoFit/>
          </a:bodyPr>
          <a:lstStyle/>
          <a:p>
            <a:pPr algn="ctr"/>
            <a:r>
              <a:rPr lang="fr-FR" sz="6000" dirty="0" smtClean="0">
                <a:latin typeface="Apple Braille" charset="0"/>
                <a:ea typeface="Apple Braille" charset="0"/>
                <a:cs typeface="Apple Braille" charset="0"/>
              </a:rPr>
              <a:t>La prière n’est pas</a:t>
            </a:r>
            <a:endParaRPr lang="fr-FR" sz="6000" dirty="0">
              <a:latin typeface="Apple Braille" charset="0"/>
              <a:ea typeface="Apple Braille" charset="0"/>
              <a:cs typeface="Apple Braille" charset="0"/>
            </a:endParaRPr>
          </a:p>
        </p:txBody>
      </p:sp>
      <p:sp>
        <p:nvSpPr>
          <p:cNvPr id="3" name="ZoneTexte 2"/>
          <p:cNvSpPr txBox="1"/>
          <p:nvPr/>
        </p:nvSpPr>
        <p:spPr>
          <a:xfrm>
            <a:off x="470263" y="1655742"/>
            <a:ext cx="11560628" cy="3170099"/>
          </a:xfrm>
          <a:prstGeom prst="rect">
            <a:avLst/>
          </a:prstGeom>
          <a:noFill/>
        </p:spPr>
        <p:txBody>
          <a:bodyPr wrap="square" rtlCol="0">
            <a:spAutoFit/>
          </a:bodyPr>
          <a:lstStyle/>
          <a:p>
            <a:r>
              <a:rPr lang="fr-FR" sz="6000" dirty="0">
                <a:latin typeface="Apple Braille" charset="0"/>
                <a:ea typeface="Apple Braille" charset="0"/>
                <a:cs typeface="Apple Braille" charset="0"/>
              </a:rPr>
              <a:t>p</a:t>
            </a:r>
            <a:r>
              <a:rPr lang="fr-FR" sz="6000" dirty="0" smtClean="0">
                <a:latin typeface="Apple Braille" charset="0"/>
                <a:ea typeface="Apple Braille" charset="0"/>
                <a:cs typeface="Apple Braille" charset="0"/>
              </a:rPr>
              <a:t>our expliquer la situation à Dieu</a:t>
            </a:r>
          </a:p>
          <a:p>
            <a:r>
              <a:rPr lang="fr-FR" sz="3600" dirty="0" smtClean="0">
                <a:solidFill>
                  <a:srgbClr val="FF0000"/>
                </a:solidFill>
              </a:rPr>
              <a:t>Matthieu 6 : 8</a:t>
            </a:r>
            <a:br>
              <a:rPr lang="fr-FR" sz="3600" dirty="0" smtClean="0">
                <a:solidFill>
                  <a:srgbClr val="FF0000"/>
                </a:solidFill>
              </a:rPr>
            </a:br>
            <a:r>
              <a:rPr lang="fr-FR" sz="3600" dirty="0" smtClean="0"/>
              <a:t>votre Père sait de quoi vous avez besoin, avant que vous lui demandiez.</a:t>
            </a:r>
            <a:endParaRPr lang="fr-FR" sz="3600" dirty="0" smtClean="0">
              <a:latin typeface="Apple Braille" charset="0"/>
              <a:ea typeface="Apple Braille" charset="0"/>
              <a:cs typeface="Apple Braille" charset="0"/>
            </a:endParaRPr>
          </a:p>
          <a:p>
            <a:r>
              <a:rPr lang="fr-FR" sz="3200" dirty="0"/>
              <a:t> </a:t>
            </a:r>
            <a:endParaRPr lang="fr-FR" sz="3200" dirty="0" smtClean="0">
              <a:latin typeface="Apple Braille" charset="0"/>
              <a:ea typeface="Apple Braille" charset="0"/>
              <a:cs typeface="Apple Braille" charset="0"/>
            </a:endParaRPr>
          </a:p>
        </p:txBody>
      </p:sp>
    </p:spTree>
    <p:extLst>
      <p:ext uri="{BB962C8B-B14F-4D97-AF65-F5344CB8AC3E}">
        <p14:creationId xmlns:p14="http://schemas.microsoft.com/office/powerpoint/2010/main" val="667032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200399" y="636838"/>
            <a:ext cx="6100355" cy="1015663"/>
          </a:xfrm>
          <a:prstGeom prst="rect">
            <a:avLst/>
          </a:prstGeom>
          <a:noFill/>
        </p:spPr>
        <p:txBody>
          <a:bodyPr wrap="square" rtlCol="0">
            <a:spAutoFit/>
          </a:bodyPr>
          <a:lstStyle/>
          <a:p>
            <a:pPr algn="ctr"/>
            <a:r>
              <a:rPr lang="fr-FR" sz="6000" dirty="0" smtClean="0">
                <a:latin typeface="Apple Braille" charset="0"/>
                <a:ea typeface="Apple Braille" charset="0"/>
                <a:cs typeface="Apple Braille" charset="0"/>
              </a:rPr>
              <a:t>La prière n’a pas</a:t>
            </a:r>
            <a:endParaRPr lang="fr-FR" sz="6000" dirty="0">
              <a:latin typeface="Apple Braille" charset="0"/>
              <a:ea typeface="Apple Braille" charset="0"/>
              <a:cs typeface="Apple Braille" charset="0"/>
            </a:endParaRPr>
          </a:p>
        </p:txBody>
      </p:sp>
      <p:sp>
        <p:nvSpPr>
          <p:cNvPr id="3" name="ZoneTexte 2"/>
          <p:cNvSpPr txBox="1"/>
          <p:nvPr/>
        </p:nvSpPr>
        <p:spPr>
          <a:xfrm>
            <a:off x="470263" y="1655742"/>
            <a:ext cx="11560628" cy="2616101"/>
          </a:xfrm>
          <a:prstGeom prst="rect">
            <a:avLst/>
          </a:prstGeom>
          <a:noFill/>
        </p:spPr>
        <p:txBody>
          <a:bodyPr wrap="square" rtlCol="0">
            <a:spAutoFit/>
          </a:bodyPr>
          <a:lstStyle/>
          <a:p>
            <a:pPr algn="ctr"/>
            <a:r>
              <a:rPr lang="fr-FR" sz="6000" dirty="0">
                <a:latin typeface="Apple Braille" charset="0"/>
                <a:ea typeface="Apple Braille" charset="0"/>
                <a:cs typeface="Apple Braille" charset="0"/>
              </a:rPr>
              <a:t>u</a:t>
            </a:r>
            <a:r>
              <a:rPr lang="fr-FR" sz="6000" dirty="0" smtClean="0">
                <a:latin typeface="Apple Braille" charset="0"/>
                <a:ea typeface="Apple Braille" charset="0"/>
                <a:cs typeface="Apple Braille" charset="0"/>
              </a:rPr>
              <a:t>ne seule forme</a:t>
            </a:r>
          </a:p>
          <a:p>
            <a:r>
              <a:rPr lang="fr-FR" sz="3600" dirty="0" smtClean="0">
                <a:solidFill>
                  <a:srgbClr val="FF0000"/>
                </a:solidFill>
              </a:rPr>
              <a:t>Ephésiens 6 : 18</a:t>
            </a:r>
            <a:br>
              <a:rPr lang="fr-FR" sz="3600" dirty="0" smtClean="0">
                <a:solidFill>
                  <a:srgbClr val="FF0000"/>
                </a:solidFill>
              </a:rPr>
            </a:br>
            <a:r>
              <a:rPr lang="fr-FR" sz="3600" dirty="0"/>
              <a:t>Priant en tout temps par l'Esprit par toutes sortes de </a:t>
            </a:r>
            <a:r>
              <a:rPr lang="fr-FR" sz="3600" dirty="0" smtClean="0"/>
              <a:t>prières.</a:t>
            </a:r>
            <a:endParaRPr lang="fr-FR" sz="3600" dirty="0" smtClean="0">
              <a:latin typeface="Apple Braille" charset="0"/>
              <a:ea typeface="Apple Braille" charset="0"/>
              <a:cs typeface="Apple Braille" charset="0"/>
            </a:endParaRPr>
          </a:p>
          <a:p>
            <a:r>
              <a:rPr lang="fr-FR" sz="3200" dirty="0"/>
              <a:t> </a:t>
            </a:r>
            <a:endParaRPr lang="fr-FR" sz="3200" dirty="0" smtClean="0">
              <a:latin typeface="Apple Braille" charset="0"/>
              <a:ea typeface="Apple Braille" charset="0"/>
              <a:cs typeface="Apple Braille" charset="0"/>
            </a:endParaRPr>
          </a:p>
        </p:txBody>
      </p:sp>
    </p:spTree>
    <p:extLst>
      <p:ext uri="{BB962C8B-B14F-4D97-AF65-F5344CB8AC3E}">
        <p14:creationId xmlns:p14="http://schemas.microsoft.com/office/powerpoint/2010/main" val="9097878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209006" y="858907"/>
            <a:ext cx="11808823" cy="4955203"/>
          </a:xfrm>
          <a:prstGeom prst="rect">
            <a:avLst/>
          </a:prstGeom>
          <a:noFill/>
        </p:spPr>
        <p:txBody>
          <a:bodyPr wrap="square" rtlCol="0">
            <a:spAutoFit/>
          </a:bodyPr>
          <a:lstStyle/>
          <a:p>
            <a:r>
              <a:rPr lang="fr-FR" sz="6000" dirty="0" smtClean="0"/>
              <a:t>Sortes de prières</a:t>
            </a:r>
          </a:p>
          <a:p>
            <a:r>
              <a:rPr lang="fr-FR" sz="3200" dirty="0" smtClean="0">
                <a:latin typeface="Apple Braille" charset="0"/>
                <a:ea typeface="Apple Braille" charset="0"/>
                <a:cs typeface="Apple Braille" charset="0"/>
              </a:rPr>
              <a:t>- Méditation 	: Psaume 5 : </a:t>
            </a:r>
            <a:r>
              <a:rPr lang="fr-FR" sz="3200" dirty="0" smtClean="0">
                <a:latin typeface="Apple Braille" charset="0"/>
                <a:ea typeface="Apple Braille" charset="0"/>
                <a:cs typeface="Apple Braille" charset="0"/>
              </a:rPr>
              <a:t>1 </a:t>
            </a:r>
            <a:r>
              <a:rPr lang="fr-FR" sz="2000" dirty="0" smtClean="0">
                <a:latin typeface="Apple Braille" charset="0"/>
                <a:ea typeface="Apple Braille" charset="0"/>
                <a:cs typeface="Apple Braille" charset="0"/>
              </a:rPr>
              <a:t>(version Darby, Martin et King James) </a:t>
            </a:r>
            <a:r>
              <a:rPr lang="fr-FR" sz="3200" dirty="0" smtClean="0">
                <a:latin typeface="Apple Braille" charset="0"/>
                <a:ea typeface="Apple Braille" charset="0"/>
                <a:cs typeface="Apple Braille" charset="0"/>
              </a:rPr>
              <a:t/>
            </a:r>
            <a:br>
              <a:rPr lang="fr-FR" sz="3200" dirty="0" smtClean="0">
                <a:latin typeface="Apple Braille" charset="0"/>
                <a:ea typeface="Apple Braille" charset="0"/>
                <a:cs typeface="Apple Braille" charset="0"/>
              </a:rPr>
            </a:br>
            <a:r>
              <a:rPr lang="fr-FR" sz="3200" dirty="0" smtClean="0">
                <a:latin typeface="Apple Braille" charset="0"/>
                <a:ea typeface="Apple Braille" charset="0"/>
                <a:cs typeface="Apple Braille" charset="0"/>
              </a:rPr>
              <a:t>- D’accord		: Mathieu 18 : 19</a:t>
            </a:r>
            <a:br>
              <a:rPr lang="fr-FR" sz="3200" dirty="0" smtClean="0">
                <a:latin typeface="Apple Braille" charset="0"/>
                <a:ea typeface="Apple Braille" charset="0"/>
                <a:cs typeface="Apple Braille" charset="0"/>
              </a:rPr>
            </a:br>
            <a:r>
              <a:rPr lang="fr-FR" sz="3200" dirty="0" smtClean="0">
                <a:latin typeface="Apple Braille" charset="0"/>
                <a:ea typeface="Apple Braille" charset="0"/>
                <a:cs typeface="Apple Braille" charset="0"/>
              </a:rPr>
              <a:t>- Demande	: Marc 11 : 24</a:t>
            </a:r>
            <a:br>
              <a:rPr lang="fr-FR" sz="3200" dirty="0" smtClean="0">
                <a:latin typeface="Apple Braille" charset="0"/>
                <a:ea typeface="Apple Braille" charset="0"/>
                <a:cs typeface="Apple Braille" charset="0"/>
              </a:rPr>
            </a:br>
            <a:r>
              <a:rPr lang="fr-FR" sz="3200" dirty="0" smtClean="0">
                <a:latin typeface="Apple Braille" charset="0"/>
                <a:ea typeface="Apple Braille" charset="0"/>
                <a:cs typeface="Apple Braille" charset="0"/>
              </a:rPr>
              <a:t>- Intercession	: Romains 8 : 26</a:t>
            </a:r>
            <a:br>
              <a:rPr lang="fr-FR" sz="3200" dirty="0" smtClean="0">
                <a:latin typeface="Apple Braille" charset="0"/>
                <a:ea typeface="Apple Braille" charset="0"/>
                <a:cs typeface="Apple Braille" charset="0"/>
              </a:rPr>
            </a:br>
            <a:r>
              <a:rPr lang="fr-FR" sz="3200" dirty="0" smtClean="0">
                <a:latin typeface="Apple Braille" charset="0"/>
                <a:ea typeface="Apple Braille" charset="0"/>
                <a:cs typeface="Apple Braille" charset="0"/>
              </a:rPr>
              <a:t>- En langues	: 1 Corinthiens 14 : 14</a:t>
            </a:r>
            <a:br>
              <a:rPr lang="fr-FR" sz="3200" dirty="0" smtClean="0">
                <a:latin typeface="Apple Braille" charset="0"/>
                <a:ea typeface="Apple Braille" charset="0"/>
                <a:cs typeface="Apple Braille" charset="0"/>
              </a:rPr>
            </a:br>
            <a:r>
              <a:rPr lang="fr-FR" sz="3200" dirty="0" smtClean="0">
                <a:latin typeface="Apple Braille" charset="0"/>
                <a:ea typeface="Apple Braille" charset="0"/>
                <a:cs typeface="Apple Braille" charset="0"/>
              </a:rPr>
              <a:t>- Louange		: Hébreux 13 : 15</a:t>
            </a:r>
            <a:br>
              <a:rPr lang="fr-FR" sz="3200" dirty="0" smtClean="0">
                <a:latin typeface="Apple Braille" charset="0"/>
                <a:ea typeface="Apple Braille" charset="0"/>
                <a:cs typeface="Apple Braille" charset="0"/>
              </a:rPr>
            </a:br>
            <a:r>
              <a:rPr lang="fr-FR" sz="3200" dirty="0" smtClean="0">
                <a:latin typeface="Apple Braille" charset="0"/>
                <a:ea typeface="Apple Braille" charset="0"/>
                <a:cs typeface="Apple Braille" charset="0"/>
              </a:rPr>
              <a:t>- De soumission	: Jacques 4 : 7, Matthieu 26 : 39</a:t>
            </a:r>
            <a:br>
              <a:rPr lang="fr-FR" sz="3200" dirty="0" smtClean="0">
                <a:latin typeface="Apple Braille" charset="0"/>
                <a:ea typeface="Apple Braille" charset="0"/>
                <a:cs typeface="Apple Braille" charset="0"/>
              </a:rPr>
            </a:br>
            <a:endParaRPr lang="fr-FR" sz="3200" dirty="0" smtClean="0">
              <a:latin typeface="Apple Braille" charset="0"/>
              <a:ea typeface="Apple Braille" charset="0"/>
              <a:cs typeface="Apple Braille" charset="0"/>
            </a:endParaRPr>
          </a:p>
        </p:txBody>
      </p:sp>
    </p:spTree>
    <p:extLst>
      <p:ext uri="{BB962C8B-B14F-4D97-AF65-F5344CB8AC3E}">
        <p14:creationId xmlns:p14="http://schemas.microsoft.com/office/powerpoint/2010/main" val="11428328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13509" y="636838"/>
            <a:ext cx="11769634" cy="5632311"/>
          </a:xfrm>
          <a:prstGeom prst="rect">
            <a:avLst/>
          </a:prstGeom>
          <a:noFill/>
        </p:spPr>
        <p:txBody>
          <a:bodyPr wrap="square" rtlCol="0">
            <a:spAutoFit/>
          </a:bodyPr>
          <a:lstStyle/>
          <a:p>
            <a:pPr algn="ctr"/>
            <a:r>
              <a:rPr lang="fr-FR" sz="6000" dirty="0" smtClean="0">
                <a:latin typeface="Apple Braille" charset="0"/>
                <a:ea typeface="Apple Braille" charset="0"/>
                <a:cs typeface="Apple Braille" charset="0"/>
              </a:rPr>
              <a:t>La prière a pour objectif principal d’établir et d’entretenir une relation avec Dieu notre Père. </a:t>
            </a:r>
            <a:br>
              <a:rPr lang="fr-FR" sz="6000" dirty="0" smtClean="0">
                <a:latin typeface="Apple Braille" charset="0"/>
                <a:ea typeface="Apple Braille" charset="0"/>
                <a:cs typeface="Apple Braille" charset="0"/>
              </a:rPr>
            </a:br>
            <a:r>
              <a:rPr lang="fr-FR" sz="6000" dirty="0" smtClean="0">
                <a:latin typeface="Apple Braille" charset="0"/>
                <a:ea typeface="Apple Braille" charset="0"/>
                <a:cs typeface="Apple Braille" charset="0"/>
              </a:rPr>
              <a:t/>
            </a:r>
            <a:br>
              <a:rPr lang="fr-FR" sz="6000" dirty="0" smtClean="0">
                <a:latin typeface="Apple Braille" charset="0"/>
                <a:ea typeface="Apple Braille" charset="0"/>
                <a:cs typeface="Apple Braille" charset="0"/>
              </a:rPr>
            </a:br>
            <a:r>
              <a:rPr lang="fr-FR" sz="6000" dirty="0" smtClean="0">
                <a:latin typeface="Apple Braille" charset="0"/>
                <a:ea typeface="Apple Braille" charset="0"/>
                <a:cs typeface="Apple Braille" charset="0"/>
              </a:rPr>
              <a:t>Le reste est arrivé après, à cause de la chute. </a:t>
            </a:r>
            <a:endParaRPr lang="fr-FR" sz="6000" dirty="0">
              <a:latin typeface="Apple Braille" charset="0"/>
              <a:ea typeface="Apple Braille" charset="0"/>
              <a:cs typeface="Apple Braille" charset="0"/>
            </a:endParaRPr>
          </a:p>
        </p:txBody>
      </p:sp>
    </p:spTree>
    <p:extLst>
      <p:ext uri="{BB962C8B-B14F-4D97-AF65-F5344CB8AC3E}">
        <p14:creationId xmlns:p14="http://schemas.microsoft.com/office/powerpoint/2010/main" val="430224833"/>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Bureau">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Bureau">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736</TotalTime>
  <Words>255</Words>
  <Application>Microsoft Macintosh PowerPoint</Application>
  <PresentationFormat>Grand écran</PresentationFormat>
  <Paragraphs>58</Paragraphs>
  <Slides>22</Slides>
  <Notes>2</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22</vt:i4>
      </vt:variant>
    </vt:vector>
  </HeadingPairs>
  <TitlesOfParts>
    <vt:vector size="27" baseType="lpstr">
      <vt:lpstr>Apple Braille</vt:lpstr>
      <vt:lpstr>Arial</vt:lpstr>
      <vt:lpstr>Calibri</vt:lpstr>
      <vt:lpstr>Calibri Light</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15.0024</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sylvain xeres</dc:creator>
  <cp:lastModifiedBy>sylvain xeres</cp:lastModifiedBy>
  <cp:revision>28</cp:revision>
  <dcterms:created xsi:type="dcterms:W3CDTF">2019-04-20T08:53:57Z</dcterms:created>
  <dcterms:modified xsi:type="dcterms:W3CDTF">2019-04-22T07:11:34Z</dcterms:modified>
</cp:coreProperties>
</file>